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541" r:id="rId3"/>
    <p:sldId id="257" r:id="rId4"/>
    <p:sldId id="261" r:id="rId5"/>
    <p:sldId id="262" r:id="rId6"/>
    <p:sldId id="259" r:id="rId7"/>
    <p:sldId id="633" r:id="rId8"/>
    <p:sldId id="623" r:id="rId9"/>
    <p:sldId id="258" r:id="rId10"/>
    <p:sldId id="6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-582"/>
    </p:cViewPr>
  </p:sorterViewPr>
  <p:notesViewPr>
    <p:cSldViewPr snapToGrid="0">
      <p:cViewPr varScale="1">
        <p:scale>
          <a:sx n="54" d="100"/>
          <a:sy n="54" d="100"/>
        </p:scale>
        <p:origin x="282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B1F078-A744-4455-BA11-82BB2F3560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8569D-7C58-4025-B338-6A0F1131A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0F9D2-E95A-4444-965E-46847630CC3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4C3B5-0A64-44EA-A6D9-43AA2BA6A4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5436-16DC-4056-8D5C-89A148A5BE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30FCB-8F2D-40E2-8E57-A5054A98A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3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56311-DC18-42A6-B723-ACBCCFA301F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8FB82-B2BD-4988-97FD-FFD4CD47A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3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F79A93-8496-4002-9777-175A4D2594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0877" y="352350"/>
            <a:ext cx="5461320" cy="6153301"/>
          </a:xfrm>
          <a:custGeom>
            <a:avLst/>
            <a:gdLst>
              <a:gd name="connsiteX0" fmla="*/ 5184296 w 5461320"/>
              <a:gd name="connsiteY0" fmla="*/ 1622161 h 6153301"/>
              <a:gd name="connsiteX1" fmla="*/ 5461320 w 5461320"/>
              <a:gd name="connsiteY1" fmla="*/ 1899184 h 6153301"/>
              <a:gd name="connsiteX2" fmla="*/ 5461319 w 5461320"/>
              <a:gd name="connsiteY2" fmla="*/ 4483002 h 6153301"/>
              <a:gd name="connsiteX3" fmla="*/ 5184295 w 5461320"/>
              <a:gd name="connsiteY3" fmla="*/ 4760026 h 6153301"/>
              <a:gd name="connsiteX4" fmla="*/ 5184296 w 5461320"/>
              <a:gd name="connsiteY4" fmla="*/ 4760025 h 6153301"/>
              <a:gd name="connsiteX5" fmla="*/ 4907272 w 5461320"/>
              <a:gd name="connsiteY5" fmla="*/ 4483001 h 6153301"/>
              <a:gd name="connsiteX6" fmla="*/ 4907272 w 5461320"/>
              <a:gd name="connsiteY6" fmla="*/ 1899184 h 6153301"/>
              <a:gd name="connsiteX7" fmla="*/ 5184296 w 5461320"/>
              <a:gd name="connsiteY7" fmla="*/ 1622161 h 6153301"/>
              <a:gd name="connsiteX8" fmla="*/ 277024 w 5461320"/>
              <a:gd name="connsiteY8" fmla="*/ 1321416 h 6153301"/>
              <a:gd name="connsiteX9" fmla="*/ 554048 w 5461320"/>
              <a:gd name="connsiteY9" fmla="*/ 1598440 h 6153301"/>
              <a:gd name="connsiteX10" fmla="*/ 554047 w 5461320"/>
              <a:gd name="connsiteY10" fmla="*/ 4182257 h 6153301"/>
              <a:gd name="connsiteX11" fmla="*/ 277023 w 5461320"/>
              <a:gd name="connsiteY11" fmla="*/ 4459281 h 6153301"/>
              <a:gd name="connsiteX12" fmla="*/ 277024 w 5461320"/>
              <a:gd name="connsiteY12" fmla="*/ 4459280 h 6153301"/>
              <a:gd name="connsiteX13" fmla="*/ 0 w 5461320"/>
              <a:gd name="connsiteY13" fmla="*/ 4182256 h 6153301"/>
              <a:gd name="connsiteX14" fmla="*/ 0 w 5461320"/>
              <a:gd name="connsiteY14" fmla="*/ 1598440 h 6153301"/>
              <a:gd name="connsiteX15" fmla="*/ 277024 w 5461320"/>
              <a:gd name="connsiteY15" fmla="*/ 1321416 h 6153301"/>
              <a:gd name="connsiteX16" fmla="*/ 1503842 w 5461320"/>
              <a:gd name="connsiteY16" fmla="*/ 1033979 h 6153301"/>
              <a:gd name="connsiteX17" fmla="*/ 1780865 w 5461320"/>
              <a:gd name="connsiteY17" fmla="*/ 1311002 h 6153301"/>
              <a:gd name="connsiteX18" fmla="*/ 1780864 w 5461320"/>
              <a:gd name="connsiteY18" fmla="*/ 5308056 h 6153301"/>
              <a:gd name="connsiteX19" fmla="*/ 1503840 w 5461320"/>
              <a:gd name="connsiteY19" fmla="*/ 5585080 h 6153301"/>
              <a:gd name="connsiteX20" fmla="*/ 1503842 w 5461320"/>
              <a:gd name="connsiteY20" fmla="*/ 5585079 h 6153301"/>
              <a:gd name="connsiteX21" fmla="*/ 1226818 w 5461320"/>
              <a:gd name="connsiteY21" fmla="*/ 5308055 h 6153301"/>
              <a:gd name="connsiteX22" fmla="*/ 1226818 w 5461320"/>
              <a:gd name="connsiteY22" fmla="*/ 1311002 h 6153301"/>
              <a:gd name="connsiteX23" fmla="*/ 1503842 w 5461320"/>
              <a:gd name="connsiteY23" fmla="*/ 1033979 h 6153301"/>
              <a:gd name="connsiteX24" fmla="*/ 4570887 w 5461320"/>
              <a:gd name="connsiteY24" fmla="*/ 1033978 h 6153301"/>
              <a:gd name="connsiteX25" fmla="*/ 4847911 w 5461320"/>
              <a:gd name="connsiteY25" fmla="*/ 1311002 h 6153301"/>
              <a:gd name="connsiteX26" fmla="*/ 4847910 w 5461320"/>
              <a:gd name="connsiteY26" fmla="*/ 5308056 h 6153301"/>
              <a:gd name="connsiteX27" fmla="*/ 4570886 w 5461320"/>
              <a:gd name="connsiteY27" fmla="*/ 5585080 h 6153301"/>
              <a:gd name="connsiteX28" fmla="*/ 4570887 w 5461320"/>
              <a:gd name="connsiteY28" fmla="*/ 5585079 h 6153301"/>
              <a:gd name="connsiteX29" fmla="*/ 4293863 w 5461320"/>
              <a:gd name="connsiteY29" fmla="*/ 5308055 h 6153301"/>
              <a:gd name="connsiteX30" fmla="*/ 4293863 w 5461320"/>
              <a:gd name="connsiteY30" fmla="*/ 1311002 h 6153301"/>
              <a:gd name="connsiteX31" fmla="*/ 4570887 w 5461320"/>
              <a:gd name="connsiteY31" fmla="*/ 1033978 h 6153301"/>
              <a:gd name="connsiteX32" fmla="*/ 3344069 w 5461320"/>
              <a:gd name="connsiteY32" fmla="*/ 915542 h 6153301"/>
              <a:gd name="connsiteX33" fmla="*/ 3621093 w 5461320"/>
              <a:gd name="connsiteY33" fmla="*/ 1192566 h 6153301"/>
              <a:gd name="connsiteX34" fmla="*/ 3621092 w 5461320"/>
              <a:gd name="connsiteY34" fmla="*/ 5189620 h 6153301"/>
              <a:gd name="connsiteX35" fmla="*/ 3344068 w 5461320"/>
              <a:gd name="connsiteY35" fmla="*/ 5466644 h 6153301"/>
              <a:gd name="connsiteX36" fmla="*/ 3344069 w 5461320"/>
              <a:gd name="connsiteY36" fmla="*/ 5466643 h 6153301"/>
              <a:gd name="connsiteX37" fmla="*/ 3067045 w 5461320"/>
              <a:gd name="connsiteY37" fmla="*/ 5189619 h 6153301"/>
              <a:gd name="connsiteX38" fmla="*/ 3067045 w 5461320"/>
              <a:gd name="connsiteY38" fmla="*/ 1192566 h 6153301"/>
              <a:gd name="connsiteX39" fmla="*/ 3344069 w 5461320"/>
              <a:gd name="connsiteY39" fmla="*/ 915542 h 6153301"/>
              <a:gd name="connsiteX40" fmla="*/ 2730659 w 5461320"/>
              <a:gd name="connsiteY40" fmla="*/ 801099 h 6153301"/>
              <a:gd name="connsiteX41" fmla="*/ 3007683 w 5461320"/>
              <a:gd name="connsiteY41" fmla="*/ 1078123 h 6153301"/>
              <a:gd name="connsiteX42" fmla="*/ 3007682 w 5461320"/>
              <a:gd name="connsiteY42" fmla="*/ 5876277 h 6153301"/>
              <a:gd name="connsiteX43" fmla="*/ 2730658 w 5461320"/>
              <a:gd name="connsiteY43" fmla="*/ 6153301 h 6153301"/>
              <a:gd name="connsiteX44" fmla="*/ 2730659 w 5461320"/>
              <a:gd name="connsiteY44" fmla="*/ 6153300 h 6153301"/>
              <a:gd name="connsiteX45" fmla="*/ 2453635 w 5461320"/>
              <a:gd name="connsiteY45" fmla="*/ 5876276 h 6153301"/>
              <a:gd name="connsiteX46" fmla="*/ 2453635 w 5461320"/>
              <a:gd name="connsiteY46" fmla="*/ 1078123 h 6153301"/>
              <a:gd name="connsiteX47" fmla="*/ 2730659 w 5461320"/>
              <a:gd name="connsiteY47" fmla="*/ 801099 h 6153301"/>
              <a:gd name="connsiteX48" fmla="*/ 890432 w 5461320"/>
              <a:gd name="connsiteY48" fmla="*/ 573543 h 6153301"/>
              <a:gd name="connsiteX49" fmla="*/ 1167457 w 5461320"/>
              <a:gd name="connsiteY49" fmla="*/ 850567 h 6153301"/>
              <a:gd name="connsiteX50" fmla="*/ 1167456 w 5461320"/>
              <a:gd name="connsiteY50" fmla="*/ 4847621 h 6153301"/>
              <a:gd name="connsiteX51" fmla="*/ 890432 w 5461320"/>
              <a:gd name="connsiteY51" fmla="*/ 5124645 h 6153301"/>
              <a:gd name="connsiteX52" fmla="*/ 890432 w 5461320"/>
              <a:gd name="connsiteY52" fmla="*/ 5124644 h 6153301"/>
              <a:gd name="connsiteX53" fmla="*/ 613408 w 5461320"/>
              <a:gd name="connsiteY53" fmla="*/ 4847620 h 6153301"/>
              <a:gd name="connsiteX54" fmla="*/ 613408 w 5461320"/>
              <a:gd name="connsiteY54" fmla="*/ 850567 h 6153301"/>
              <a:gd name="connsiteX55" fmla="*/ 890432 w 5461320"/>
              <a:gd name="connsiteY55" fmla="*/ 573543 h 6153301"/>
              <a:gd name="connsiteX56" fmla="*/ 3957478 w 5461320"/>
              <a:gd name="connsiteY56" fmla="*/ 336673 h 6153301"/>
              <a:gd name="connsiteX57" fmla="*/ 4234502 w 5461320"/>
              <a:gd name="connsiteY57" fmla="*/ 613697 h 6153301"/>
              <a:gd name="connsiteX58" fmla="*/ 4234501 w 5461320"/>
              <a:gd name="connsiteY58" fmla="*/ 4610751 h 6153301"/>
              <a:gd name="connsiteX59" fmla="*/ 3957477 w 5461320"/>
              <a:gd name="connsiteY59" fmla="*/ 4887775 h 6153301"/>
              <a:gd name="connsiteX60" fmla="*/ 3957478 w 5461320"/>
              <a:gd name="connsiteY60" fmla="*/ 4887774 h 6153301"/>
              <a:gd name="connsiteX61" fmla="*/ 3680454 w 5461320"/>
              <a:gd name="connsiteY61" fmla="*/ 4610750 h 6153301"/>
              <a:gd name="connsiteX62" fmla="*/ 3680454 w 5461320"/>
              <a:gd name="connsiteY62" fmla="*/ 613697 h 6153301"/>
              <a:gd name="connsiteX63" fmla="*/ 3957478 w 5461320"/>
              <a:gd name="connsiteY63" fmla="*/ 336673 h 6153301"/>
              <a:gd name="connsiteX64" fmla="*/ 2117250 w 5461320"/>
              <a:gd name="connsiteY64" fmla="*/ 0 h 6153301"/>
              <a:gd name="connsiteX65" fmla="*/ 2394274 w 5461320"/>
              <a:gd name="connsiteY65" fmla="*/ 277024 h 6153301"/>
              <a:gd name="connsiteX66" fmla="*/ 2394273 w 5461320"/>
              <a:gd name="connsiteY66" fmla="*/ 4847621 h 6153301"/>
              <a:gd name="connsiteX67" fmla="*/ 2117249 w 5461320"/>
              <a:gd name="connsiteY67" fmla="*/ 5124645 h 6153301"/>
              <a:gd name="connsiteX68" fmla="*/ 2117250 w 5461320"/>
              <a:gd name="connsiteY68" fmla="*/ 5124644 h 6153301"/>
              <a:gd name="connsiteX69" fmla="*/ 1840226 w 5461320"/>
              <a:gd name="connsiteY69" fmla="*/ 4847620 h 6153301"/>
              <a:gd name="connsiteX70" fmla="*/ 1840226 w 5461320"/>
              <a:gd name="connsiteY70" fmla="*/ 277024 h 6153301"/>
              <a:gd name="connsiteX71" fmla="*/ 2117250 w 5461320"/>
              <a:gd name="connsiteY71" fmla="*/ 0 h 615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461320" h="6153301">
                <a:moveTo>
                  <a:pt x="5184296" y="1622161"/>
                </a:moveTo>
                <a:cubicBezTo>
                  <a:pt x="5337292" y="1622161"/>
                  <a:pt x="5461320" y="1746188"/>
                  <a:pt x="5461320" y="1899184"/>
                </a:cubicBezTo>
                <a:cubicBezTo>
                  <a:pt x="5461320" y="2760457"/>
                  <a:pt x="5461319" y="3621729"/>
                  <a:pt x="5461319" y="4483002"/>
                </a:cubicBezTo>
                <a:cubicBezTo>
                  <a:pt x="5461319" y="4635998"/>
                  <a:pt x="5337291" y="4760026"/>
                  <a:pt x="5184295" y="4760026"/>
                </a:cubicBezTo>
                <a:lnTo>
                  <a:pt x="5184296" y="4760025"/>
                </a:lnTo>
                <a:cubicBezTo>
                  <a:pt x="5031300" y="4760025"/>
                  <a:pt x="4907272" y="4635997"/>
                  <a:pt x="4907272" y="4483001"/>
                </a:cubicBezTo>
                <a:lnTo>
                  <a:pt x="4907272" y="1899184"/>
                </a:lnTo>
                <a:cubicBezTo>
                  <a:pt x="4907272" y="1746188"/>
                  <a:pt x="5031300" y="1622161"/>
                  <a:pt x="5184296" y="1622161"/>
                </a:cubicBezTo>
                <a:close/>
                <a:moveTo>
                  <a:pt x="277024" y="1321416"/>
                </a:moveTo>
                <a:cubicBezTo>
                  <a:pt x="430019" y="1321416"/>
                  <a:pt x="554048" y="1445444"/>
                  <a:pt x="554048" y="1598440"/>
                </a:cubicBezTo>
                <a:cubicBezTo>
                  <a:pt x="554048" y="2459712"/>
                  <a:pt x="554047" y="3320984"/>
                  <a:pt x="554047" y="4182257"/>
                </a:cubicBezTo>
                <a:cubicBezTo>
                  <a:pt x="554047" y="4335253"/>
                  <a:pt x="430019" y="4459281"/>
                  <a:pt x="277023" y="4459281"/>
                </a:cubicBezTo>
                <a:lnTo>
                  <a:pt x="277024" y="4459280"/>
                </a:lnTo>
                <a:cubicBezTo>
                  <a:pt x="124028" y="4459280"/>
                  <a:pt x="0" y="4335252"/>
                  <a:pt x="0" y="4182256"/>
                </a:cubicBezTo>
                <a:lnTo>
                  <a:pt x="0" y="1598440"/>
                </a:lnTo>
                <a:cubicBezTo>
                  <a:pt x="0" y="1445444"/>
                  <a:pt x="124028" y="1321416"/>
                  <a:pt x="277024" y="1321416"/>
                </a:cubicBezTo>
                <a:close/>
                <a:moveTo>
                  <a:pt x="1503842" y="1033979"/>
                </a:moveTo>
                <a:cubicBezTo>
                  <a:pt x="1656837" y="1033979"/>
                  <a:pt x="1780865" y="1158006"/>
                  <a:pt x="1780865" y="1311002"/>
                </a:cubicBezTo>
                <a:cubicBezTo>
                  <a:pt x="1780865" y="2643353"/>
                  <a:pt x="1780864" y="3975705"/>
                  <a:pt x="1780864" y="5308056"/>
                </a:cubicBezTo>
                <a:cubicBezTo>
                  <a:pt x="1780864" y="5461052"/>
                  <a:pt x="1656836" y="5585080"/>
                  <a:pt x="1503840" y="5585080"/>
                </a:cubicBezTo>
                <a:lnTo>
                  <a:pt x="1503842" y="5585079"/>
                </a:lnTo>
                <a:cubicBezTo>
                  <a:pt x="1350845" y="5585079"/>
                  <a:pt x="1226818" y="5461051"/>
                  <a:pt x="1226818" y="5308055"/>
                </a:cubicBezTo>
                <a:lnTo>
                  <a:pt x="1226818" y="1311002"/>
                </a:lnTo>
                <a:cubicBezTo>
                  <a:pt x="1226818" y="1158006"/>
                  <a:pt x="1350845" y="1033979"/>
                  <a:pt x="1503842" y="1033979"/>
                </a:cubicBezTo>
                <a:close/>
                <a:moveTo>
                  <a:pt x="4570887" y="1033978"/>
                </a:moveTo>
                <a:cubicBezTo>
                  <a:pt x="4723883" y="1033978"/>
                  <a:pt x="4847911" y="1158006"/>
                  <a:pt x="4847911" y="1311002"/>
                </a:cubicBezTo>
                <a:cubicBezTo>
                  <a:pt x="4847911" y="2643353"/>
                  <a:pt x="4847910" y="3975705"/>
                  <a:pt x="4847910" y="5308056"/>
                </a:cubicBezTo>
                <a:cubicBezTo>
                  <a:pt x="4847910" y="5461052"/>
                  <a:pt x="4723882" y="5585080"/>
                  <a:pt x="4570886" y="5585080"/>
                </a:cubicBezTo>
                <a:lnTo>
                  <a:pt x="4570887" y="5585079"/>
                </a:lnTo>
                <a:cubicBezTo>
                  <a:pt x="4417891" y="5585079"/>
                  <a:pt x="4293863" y="5461051"/>
                  <a:pt x="4293863" y="5308055"/>
                </a:cubicBezTo>
                <a:lnTo>
                  <a:pt x="4293863" y="1311002"/>
                </a:lnTo>
                <a:cubicBezTo>
                  <a:pt x="4293863" y="1158006"/>
                  <a:pt x="4417891" y="1033978"/>
                  <a:pt x="4570887" y="1033978"/>
                </a:cubicBezTo>
                <a:close/>
                <a:moveTo>
                  <a:pt x="3344069" y="915542"/>
                </a:moveTo>
                <a:cubicBezTo>
                  <a:pt x="3497065" y="915542"/>
                  <a:pt x="3621093" y="1039570"/>
                  <a:pt x="3621093" y="1192566"/>
                </a:cubicBezTo>
                <a:cubicBezTo>
                  <a:pt x="3621093" y="2524917"/>
                  <a:pt x="3621092" y="3857269"/>
                  <a:pt x="3621092" y="5189620"/>
                </a:cubicBezTo>
                <a:cubicBezTo>
                  <a:pt x="3621092" y="5342616"/>
                  <a:pt x="3497064" y="5466644"/>
                  <a:pt x="3344068" y="5466644"/>
                </a:cubicBezTo>
                <a:lnTo>
                  <a:pt x="3344069" y="5466643"/>
                </a:lnTo>
                <a:cubicBezTo>
                  <a:pt x="3191073" y="5466643"/>
                  <a:pt x="3067045" y="5342615"/>
                  <a:pt x="3067045" y="5189619"/>
                </a:cubicBezTo>
                <a:lnTo>
                  <a:pt x="3067045" y="1192566"/>
                </a:lnTo>
                <a:cubicBezTo>
                  <a:pt x="3067045" y="1039570"/>
                  <a:pt x="3191073" y="915542"/>
                  <a:pt x="3344069" y="915542"/>
                </a:cubicBezTo>
                <a:close/>
                <a:moveTo>
                  <a:pt x="2730659" y="801099"/>
                </a:moveTo>
                <a:cubicBezTo>
                  <a:pt x="2883655" y="801099"/>
                  <a:pt x="3007683" y="925127"/>
                  <a:pt x="3007683" y="1078123"/>
                </a:cubicBezTo>
                <a:cubicBezTo>
                  <a:pt x="3007683" y="2677509"/>
                  <a:pt x="3007682" y="4276892"/>
                  <a:pt x="3007682" y="5876277"/>
                </a:cubicBezTo>
                <a:cubicBezTo>
                  <a:pt x="3007682" y="6029273"/>
                  <a:pt x="2883654" y="6153301"/>
                  <a:pt x="2730658" y="6153301"/>
                </a:cubicBezTo>
                <a:lnTo>
                  <a:pt x="2730659" y="6153300"/>
                </a:lnTo>
                <a:cubicBezTo>
                  <a:pt x="2577663" y="6153300"/>
                  <a:pt x="2453635" y="6029272"/>
                  <a:pt x="2453635" y="5876276"/>
                </a:cubicBezTo>
                <a:lnTo>
                  <a:pt x="2453635" y="1078123"/>
                </a:lnTo>
                <a:cubicBezTo>
                  <a:pt x="2453635" y="925127"/>
                  <a:pt x="2577663" y="801099"/>
                  <a:pt x="2730659" y="801099"/>
                </a:cubicBezTo>
                <a:close/>
                <a:moveTo>
                  <a:pt x="890432" y="573543"/>
                </a:moveTo>
                <a:cubicBezTo>
                  <a:pt x="1043428" y="573543"/>
                  <a:pt x="1167457" y="697571"/>
                  <a:pt x="1167457" y="850567"/>
                </a:cubicBezTo>
                <a:cubicBezTo>
                  <a:pt x="1167457" y="2182918"/>
                  <a:pt x="1167456" y="3515270"/>
                  <a:pt x="1167456" y="4847621"/>
                </a:cubicBezTo>
                <a:cubicBezTo>
                  <a:pt x="1167456" y="5000617"/>
                  <a:pt x="1043427" y="5124645"/>
                  <a:pt x="890432" y="5124645"/>
                </a:cubicBezTo>
                <a:lnTo>
                  <a:pt x="890432" y="5124644"/>
                </a:lnTo>
                <a:cubicBezTo>
                  <a:pt x="737436" y="5124644"/>
                  <a:pt x="613408" y="5000616"/>
                  <a:pt x="613408" y="4847620"/>
                </a:cubicBezTo>
                <a:lnTo>
                  <a:pt x="613408" y="850567"/>
                </a:lnTo>
                <a:cubicBezTo>
                  <a:pt x="613408" y="697571"/>
                  <a:pt x="737436" y="573543"/>
                  <a:pt x="890432" y="573543"/>
                </a:cubicBezTo>
                <a:close/>
                <a:moveTo>
                  <a:pt x="3957478" y="336673"/>
                </a:moveTo>
                <a:cubicBezTo>
                  <a:pt x="4110474" y="336673"/>
                  <a:pt x="4234502" y="460701"/>
                  <a:pt x="4234502" y="613697"/>
                </a:cubicBezTo>
                <a:cubicBezTo>
                  <a:pt x="4234502" y="1946048"/>
                  <a:pt x="4234501" y="3278400"/>
                  <a:pt x="4234501" y="4610751"/>
                </a:cubicBezTo>
                <a:cubicBezTo>
                  <a:pt x="4234501" y="4763747"/>
                  <a:pt x="4110473" y="4887775"/>
                  <a:pt x="3957477" y="4887775"/>
                </a:cubicBezTo>
                <a:lnTo>
                  <a:pt x="3957478" y="4887774"/>
                </a:lnTo>
                <a:cubicBezTo>
                  <a:pt x="3804482" y="4887774"/>
                  <a:pt x="3680454" y="4763746"/>
                  <a:pt x="3680454" y="4610750"/>
                </a:cubicBezTo>
                <a:lnTo>
                  <a:pt x="3680454" y="613697"/>
                </a:lnTo>
                <a:cubicBezTo>
                  <a:pt x="3680454" y="460701"/>
                  <a:pt x="3804482" y="336673"/>
                  <a:pt x="3957478" y="336673"/>
                </a:cubicBezTo>
                <a:close/>
                <a:moveTo>
                  <a:pt x="2117250" y="0"/>
                </a:moveTo>
                <a:cubicBezTo>
                  <a:pt x="2270246" y="0"/>
                  <a:pt x="2394274" y="124028"/>
                  <a:pt x="2394274" y="277024"/>
                </a:cubicBezTo>
                <a:cubicBezTo>
                  <a:pt x="2394274" y="1800556"/>
                  <a:pt x="2394273" y="3324089"/>
                  <a:pt x="2394273" y="4847621"/>
                </a:cubicBezTo>
                <a:cubicBezTo>
                  <a:pt x="2394273" y="5000617"/>
                  <a:pt x="2270245" y="5124645"/>
                  <a:pt x="2117249" y="5124645"/>
                </a:cubicBezTo>
                <a:lnTo>
                  <a:pt x="2117250" y="5124644"/>
                </a:lnTo>
                <a:cubicBezTo>
                  <a:pt x="1964254" y="5124644"/>
                  <a:pt x="1840226" y="5000616"/>
                  <a:pt x="1840226" y="4847620"/>
                </a:cubicBezTo>
                <a:lnTo>
                  <a:pt x="1840226" y="277024"/>
                </a:lnTo>
                <a:cubicBezTo>
                  <a:pt x="1840226" y="124028"/>
                  <a:pt x="1964254" y="0"/>
                  <a:pt x="2117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C8F2A19-0481-42EC-8711-13D61462C6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78715" y="796185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4F5349-2E30-401F-B9C1-46BF8D0B65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86895" y="796184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482DC4-A701-4139-B5FE-79D5A7B57B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2355" y="3523588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E13B691-EF9B-4638-8069-EDA1620D87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70535" y="3523587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7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660900" y="0"/>
            <a:ext cx="3619499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1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0FF7B-BE4B-4CF5-9FBB-AF676D5886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2859" y="2082296"/>
            <a:ext cx="1507764" cy="279150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E63B8E-E05E-408E-907C-1B8525B41F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51685" y="2109455"/>
            <a:ext cx="1507764" cy="279150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5CCE7C9-1B0A-4F40-9508-5E7BB49264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9320" y="1745807"/>
            <a:ext cx="2040481" cy="358300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1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AB4931-FFCE-4925-9086-4B31EDA967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34015" y="0"/>
            <a:ext cx="2154936" cy="6858000"/>
          </a:xfrm>
          <a:custGeom>
            <a:avLst/>
            <a:gdLst>
              <a:gd name="connsiteX0" fmla="*/ 0 w 2154936"/>
              <a:gd name="connsiteY0" fmla="*/ 0 h 6858000"/>
              <a:gd name="connsiteX1" fmla="*/ 2154936 w 2154936"/>
              <a:gd name="connsiteY1" fmla="*/ 0 h 6858000"/>
              <a:gd name="connsiteX2" fmla="*/ 2154936 w 2154936"/>
              <a:gd name="connsiteY2" fmla="*/ 6858000 h 6858000"/>
              <a:gd name="connsiteX3" fmla="*/ 0 w 2154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936" h="6858000">
                <a:moveTo>
                  <a:pt x="0" y="0"/>
                </a:moveTo>
                <a:lnTo>
                  <a:pt x="2154936" y="0"/>
                </a:lnTo>
                <a:lnTo>
                  <a:pt x="21549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673100" dist="355600" dir="1440000" algn="l" rotWithShape="0">
              <a:prstClr val="black">
                <a:alpha val="86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5BF6C55-BB6C-4996-8DB4-C43BD04D61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79080" y="0"/>
            <a:ext cx="2154936" cy="6858000"/>
          </a:xfrm>
          <a:custGeom>
            <a:avLst/>
            <a:gdLst>
              <a:gd name="connsiteX0" fmla="*/ 0 w 2154936"/>
              <a:gd name="connsiteY0" fmla="*/ 0 h 6858000"/>
              <a:gd name="connsiteX1" fmla="*/ 2154936 w 2154936"/>
              <a:gd name="connsiteY1" fmla="*/ 0 h 6858000"/>
              <a:gd name="connsiteX2" fmla="*/ 2154936 w 2154936"/>
              <a:gd name="connsiteY2" fmla="*/ 6858000 h 6858000"/>
              <a:gd name="connsiteX3" fmla="*/ 0 w 2154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936" h="6858000">
                <a:moveTo>
                  <a:pt x="0" y="0"/>
                </a:moveTo>
                <a:lnTo>
                  <a:pt x="2154936" y="0"/>
                </a:lnTo>
                <a:lnTo>
                  <a:pt x="21549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673100" dist="355600" dir="1440000" algn="l" rotWithShape="0">
              <a:prstClr val="black">
                <a:alpha val="86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705425-B018-4AF8-B9ED-A11FBA2853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4144" y="-1"/>
            <a:ext cx="2154936" cy="6858000"/>
          </a:xfrm>
          <a:custGeom>
            <a:avLst/>
            <a:gdLst>
              <a:gd name="connsiteX0" fmla="*/ 0 w 2154936"/>
              <a:gd name="connsiteY0" fmla="*/ 0 h 6858000"/>
              <a:gd name="connsiteX1" fmla="*/ 2154936 w 2154936"/>
              <a:gd name="connsiteY1" fmla="*/ 0 h 6858000"/>
              <a:gd name="connsiteX2" fmla="*/ 2154936 w 2154936"/>
              <a:gd name="connsiteY2" fmla="*/ 6858000 h 6858000"/>
              <a:gd name="connsiteX3" fmla="*/ 0 w 2154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936" h="6858000">
                <a:moveTo>
                  <a:pt x="0" y="0"/>
                </a:moveTo>
                <a:lnTo>
                  <a:pt x="2154936" y="0"/>
                </a:lnTo>
                <a:lnTo>
                  <a:pt x="21549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673100" dist="355600" dir="1440000" algn="l" rotWithShape="0">
              <a:prstClr val="black">
                <a:alpha val="86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2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8D62A35-2A0F-4A5D-A694-D7D9AF35E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78608" y="0"/>
            <a:ext cx="9613392" cy="6858000"/>
          </a:xfrm>
          <a:custGeom>
            <a:avLst/>
            <a:gdLst>
              <a:gd name="connsiteX0" fmla="*/ 6583680 w 9613392"/>
              <a:gd name="connsiteY0" fmla="*/ 0 h 6858000"/>
              <a:gd name="connsiteX1" fmla="*/ 6601968 w 9613392"/>
              <a:gd name="connsiteY1" fmla="*/ 0 h 6858000"/>
              <a:gd name="connsiteX2" fmla="*/ 9613392 w 9613392"/>
              <a:gd name="connsiteY2" fmla="*/ 0 h 6858000"/>
              <a:gd name="connsiteX3" fmla="*/ 9613392 w 9613392"/>
              <a:gd name="connsiteY3" fmla="*/ 6858000 h 6858000"/>
              <a:gd name="connsiteX4" fmla="*/ 6601968 w 9613392"/>
              <a:gd name="connsiteY4" fmla="*/ 6858000 h 6858000"/>
              <a:gd name="connsiteX5" fmla="*/ 6583680 w 9613392"/>
              <a:gd name="connsiteY5" fmla="*/ 6858000 h 6858000"/>
              <a:gd name="connsiteX6" fmla="*/ 0 w 9613392"/>
              <a:gd name="connsiteY6" fmla="*/ 6858000 h 6858000"/>
              <a:gd name="connsiteX7" fmla="*/ 6583680 w 9613392"/>
              <a:gd name="connsiteY7" fmla="*/ 18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3392" h="6858000">
                <a:moveTo>
                  <a:pt x="6583680" y="0"/>
                </a:moveTo>
                <a:lnTo>
                  <a:pt x="6601968" y="0"/>
                </a:lnTo>
                <a:lnTo>
                  <a:pt x="9613392" y="0"/>
                </a:lnTo>
                <a:lnTo>
                  <a:pt x="9613392" y="6858000"/>
                </a:lnTo>
                <a:lnTo>
                  <a:pt x="6601968" y="6858000"/>
                </a:lnTo>
                <a:lnTo>
                  <a:pt x="6583680" y="6858000"/>
                </a:lnTo>
                <a:lnTo>
                  <a:pt x="0" y="6858000"/>
                </a:lnTo>
                <a:lnTo>
                  <a:pt x="6583680" y="18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A2761A-BD3C-4C66-B90B-2726F8D215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127" y="-1"/>
            <a:ext cx="4754880" cy="6858000"/>
          </a:xfrm>
          <a:custGeom>
            <a:avLst/>
            <a:gdLst>
              <a:gd name="connsiteX0" fmla="*/ 0 w 4754880"/>
              <a:gd name="connsiteY0" fmla="*/ 0 h 6858000"/>
              <a:gd name="connsiteX1" fmla="*/ 4754880 w 4754880"/>
              <a:gd name="connsiteY1" fmla="*/ 0 h 6858000"/>
              <a:gd name="connsiteX2" fmla="*/ 4754880 w 4754880"/>
              <a:gd name="connsiteY2" fmla="*/ 6858000 h 6858000"/>
              <a:gd name="connsiteX3" fmla="*/ 0 w 47548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0" h="6858000">
                <a:moveTo>
                  <a:pt x="0" y="0"/>
                </a:moveTo>
                <a:lnTo>
                  <a:pt x="4754880" y="0"/>
                </a:lnTo>
                <a:lnTo>
                  <a:pt x="47548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1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A2761A-BD3C-4C66-B90B-2726F8D215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4754880"/>
              <a:gd name="connsiteY0" fmla="*/ 0 h 6858000"/>
              <a:gd name="connsiteX1" fmla="*/ 4754880 w 4754880"/>
              <a:gd name="connsiteY1" fmla="*/ 0 h 6858000"/>
              <a:gd name="connsiteX2" fmla="*/ 4754880 w 4754880"/>
              <a:gd name="connsiteY2" fmla="*/ 6858000 h 6858000"/>
              <a:gd name="connsiteX3" fmla="*/ 0 w 47548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0" h="6858000">
                <a:moveTo>
                  <a:pt x="0" y="0"/>
                </a:moveTo>
                <a:lnTo>
                  <a:pt x="4754880" y="0"/>
                </a:lnTo>
                <a:lnTo>
                  <a:pt x="47548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3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26CFFD-6662-4B6E-9FCA-7CF2A318F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176272"/>
          </a:xfrm>
          <a:custGeom>
            <a:avLst/>
            <a:gdLst>
              <a:gd name="connsiteX0" fmla="*/ 0 w 12192000"/>
              <a:gd name="connsiteY0" fmla="*/ 0 h 2176272"/>
              <a:gd name="connsiteX1" fmla="*/ 12192000 w 12192000"/>
              <a:gd name="connsiteY1" fmla="*/ 0 h 2176272"/>
              <a:gd name="connsiteX2" fmla="*/ 12192000 w 12192000"/>
              <a:gd name="connsiteY2" fmla="*/ 2176272 h 2176272"/>
              <a:gd name="connsiteX3" fmla="*/ 0 w 12192000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76272">
                <a:moveTo>
                  <a:pt x="0" y="0"/>
                </a:moveTo>
                <a:lnTo>
                  <a:pt x="12192000" y="0"/>
                </a:lnTo>
                <a:lnTo>
                  <a:pt x="12192000" y="2176272"/>
                </a:lnTo>
                <a:lnTo>
                  <a:pt x="0" y="2176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6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26CFFD-6662-4B6E-9FCA-7CF2A318F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2192000" cy="6858001"/>
          </a:xfrm>
          <a:custGeom>
            <a:avLst/>
            <a:gdLst>
              <a:gd name="connsiteX0" fmla="*/ 0 w 12192000"/>
              <a:gd name="connsiteY0" fmla="*/ 0 h 2176272"/>
              <a:gd name="connsiteX1" fmla="*/ 12192000 w 12192000"/>
              <a:gd name="connsiteY1" fmla="*/ 0 h 2176272"/>
              <a:gd name="connsiteX2" fmla="*/ 12192000 w 12192000"/>
              <a:gd name="connsiteY2" fmla="*/ 2176272 h 2176272"/>
              <a:gd name="connsiteX3" fmla="*/ 0 w 12192000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76272">
                <a:moveTo>
                  <a:pt x="0" y="0"/>
                </a:moveTo>
                <a:lnTo>
                  <a:pt x="12192000" y="0"/>
                </a:lnTo>
                <a:lnTo>
                  <a:pt x="12192000" y="2176272"/>
                </a:lnTo>
                <a:lnTo>
                  <a:pt x="0" y="2176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80C077-92A2-429D-99D8-399FFD556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45331" y="3575893"/>
            <a:ext cx="3290662" cy="3290663"/>
          </a:xfrm>
          <a:custGeom>
            <a:avLst/>
            <a:gdLst>
              <a:gd name="connsiteX0" fmla="*/ 1645330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0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0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3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FC82BA-15D1-4111-9174-AEA7497BB6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4590" y="4520771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436E39-FD66-4D2C-8E53-DF0DDBF87B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0669" y="3277188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3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07573FC-C722-4BDE-A3A5-B451C0204E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6748" y="4520771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B99AF14-D5B1-418D-930D-290858BC6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46669" y="3575893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977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9E25B6-5BB6-4D3E-A66E-777FAC9600B4}"/>
              </a:ext>
            </a:extLst>
          </p:cNvPr>
          <p:cNvGrpSpPr/>
          <p:nvPr userDrawn="1"/>
        </p:nvGrpSpPr>
        <p:grpSpPr>
          <a:xfrm>
            <a:off x="189581" y="146954"/>
            <a:ext cx="1133200" cy="991790"/>
            <a:chOff x="2569485" y="4937447"/>
            <a:chExt cx="464344" cy="406400"/>
          </a:xfrm>
          <a:solidFill>
            <a:schemeClr val="bg1">
              <a:lumMod val="95000"/>
            </a:schemeClr>
          </a:solidFill>
        </p:grpSpPr>
        <p:sp>
          <p:nvSpPr>
            <p:cNvPr id="8" name="AutoShape 103">
              <a:extLst>
                <a:ext uri="{FF2B5EF4-FFF2-40B4-BE49-F238E27FC236}">
                  <a16:creationId xmlns:a16="http://schemas.microsoft.com/office/drawing/2014/main" id="{68D371B1-55C2-483B-88F7-334895FB4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510" y="5009678"/>
              <a:ext cx="166688" cy="1095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" name="AutoShape 104">
              <a:extLst>
                <a:ext uri="{FF2B5EF4-FFF2-40B4-BE49-F238E27FC236}">
                  <a16:creationId xmlns:a16="http://schemas.microsoft.com/office/drawing/2014/main" id="{61871B64-7C43-4193-87BA-1F80C9BB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485" y="4937447"/>
              <a:ext cx="464344" cy="406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5FF947-FA6F-41FB-96D3-BD74DEA0A81D}"/>
              </a:ext>
            </a:extLst>
          </p:cNvPr>
          <p:cNvSpPr txBox="1"/>
          <p:nvPr userDrawn="1"/>
        </p:nvSpPr>
        <p:spPr>
          <a:xfrm>
            <a:off x="189581" y="6442854"/>
            <a:ext cx="2462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Creative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presentation template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2BCC8-6E91-4615-8B43-FD2069D846C0}"/>
              </a:ext>
            </a:extLst>
          </p:cNvPr>
          <p:cNvSpPr txBox="1"/>
          <p:nvPr userDrawn="1"/>
        </p:nvSpPr>
        <p:spPr>
          <a:xfrm rot="5400000">
            <a:off x="10082777" y="3275112"/>
            <a:ext cx="361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spc="300" dirty="0">
                <a:solidFill>
                  <a:schemeClr val="bg1">
                    <a:lumMod val="95000"/>
                  </a:schemeClr>
                </a:solidFill>
              </a:rPr>
              <a:t>Creative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17288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2" r:id="rId4"/>
    <p:sldLayoutId id="2147483655" r:id="rId5"/>
    <p:sldLayoutId id="2147483650" r:id="rId6"/>
    <p:sldLayoutId id="2147483662" r:id="rId7"/>
    <p:sldLayoutId id="2147483651" r:id="rId8"/>
    <p:sldLayoutId id="2147483656" r:id="rId9"/>
    <p:sldLayoutId id="2147483668" r:id="rId10"/>
    <p:sldLayoutId id="2147483658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6CC5EFB1-FB43-407D-B923-EBFD55964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9047" y="4495734"/>
            <a:ext cx="415609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r"/>
            <a:r>
              <a:rPr lang="ru-RU" sz="1600" b="0" spc="300" dirty="0">
                <a:effectLst/>
                <a:latin typeface="+mn-lt"/>
                <a:ea typeface="Calibri" panose="020F0502020204030204" pitchFamily="34" charset="0"/>
              </a:rPr>
              <a:t>Самодурова В.Р., МИК 22</a:t>
            </a:r>
            <a:br>
              <a:rPr lang="ru-RU" sz="1600" b="0" spc="300" dirty="0">
                <a:effectLst/>
                <a:latin typeface="+mn-lt"/>
                <a:ea typeface="Calibri" panose="020F0502020204030204" pitchFamily="34" charset="0"/>
              </a:rPr>
            </a:br>
            <a:br>
              <a:rPr lang="en-US" sz="1800" b="0" spc="300" dirty="0">
                <a:effectLst/>
                <a:latin typeface="+mn-lt"/>
                <a:ea typeface="Calibri" panose="020F0502020204030204" pitchFamily="34" charset="0"/>
              </a:rPr>
            </a:br>
            <a:endParaRPr lang="ru-RU" sz="1800" b="0" spc="3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46BC1A-729F-43A3-B0AA-4537DE0D7101}"/>
              </a:ext>
            </a:extLst>
          </p:cNvPr>
          <p:cNvSpPr/>
          <p:nvPr/>
        </p:nvSpPr>
        <p:spPr>
          <a:xfrm>
            <a:off x="7408749" y="4817297"/>
            <a:ext cx="165397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text ever since.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0D679-0900-43D8-9986-C9B94A796F5D}"/>
              </a:ext>
            </a:extLst>
          </p:cNvPr>
          <p:cNvSpPr txBox="1"/>
          <p:nvPr/>
        </p:nvSpPr>
        <p:spPr>
          <a:xfrm>
            <a:off x="1512104" y="2105561"/>
            <a:ext cx="43188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 err="1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moion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.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8A8289E-9202-515C-15D6-29B065667ECA}"/>
              </a:ext>
            </a:extLst>
          </p:cNvPr>
          <p:cNvSpPr txBox="1">
            <a:spLocks/>
          </p:cNvSpPr>
          <p:nvPr/>
        </p:nvSpPr>
        <p:spPr>
          <a:xfrm>
            <a:off x="6438228" y="2923873"/>
            <a:ext cx="5670720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270510" algn="ctr"/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ПРОГНОЗИРОВАНИЕ КАЧЕСТВО ВИНА </a:t>
            </a:r>
            <a:b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ИСПОЛЬЗОВАНИЕМ НЕЙРОННОЙ СЕТИ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351774-6250-A426-B7C4-537543B779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204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22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5FD788-D5AC-4EF7-8529-9E657F657DA4}"/>
              </a:ext>
            </a:extLst>
          </p:cNvPr>
          <p:cNvSpPr txBox="1"/>
          <p:nvPr/>
        </p:nvSpPr>
        <p:spPr>
          <a:xfrm>
            <a:off x="10619772" y="6112976"/>
            <a:ext cx="141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motion.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4E2C2-3D29-4D2C-9C0D-137FEC1A2F33}"/>
              </a:ext>
            </a:extLst>
          </p:cNvPr>
          <p:cNvSpPr/>
          <p:nvPr/>
        </p:nvSpPr>
        <p:spPr>
          <a:xfrm>
            <a:off x="158779" y="6350169"/>
            <a:ext cx="2392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Lorem Ipsum is simply dummy text 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322422E0-CC16-4034-81B0-501128135500}"/>
              </a:ext>
            </a:extLst>
          </p:cNvPr>
          <p:cNvSpPr/>
          <p:nvPr/>
        </p:nvSpPr>
        <p:spPr>
          <a:xfrm>
            <a:off x="1448875" y="-1218127"/>
            <a:ext cx="9294248" cy="9294250"/>
          </a:xfrm>
          <a:prstGeom prst="donut">
            <a:avLst>
              <a:gd name="adj" fmla="val 7240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5EB79-8BB8-4EEA-B88D-3813A9DD6297}"/>
              </a:ext>
            </a:extLst>
          </p:cNvPr>
          <p:cNvSpPr txBox="1"/>
          <p:nvPr/>
        </p:nvSpPr>
        <p:spPr>
          <a:xfrm>
            <a:off x="2006084" y="1613116"/>
            <a:ext cx="84142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500" b="1" dirty="0">
                <a:solidFill>
                  <a:srgbClr val="C00000"/>
                </a:solidFill>
                <a:latin typeface="Freestyle Script" panose="030804020302050B0404" pitchFamily="66" charset="0"/>
              </a:rPr>
              <a:t>Спасибо за внимание!</a:t>
            </a:r>
            <a:endParaRPr lang="en-US" sz="11500" b="1" dirty="0">
              <a:solidFill>
                <a:srgbClr val="C000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D7CD7B-E433-4AE4-905B-47AE172580BC}"/>
              </a:ext>
            </a:extLst>
          </p:cNvPr>
          <p:cNvGrpSpPr/>
          <p:nvPr/>
        </p:nvGrpSpPr>
        <p:grpSpPr>
          <a:xfrm>
            <a:off x="6459326" y="3576241"/>
            <a:ext cx="2223552" cy="3291732"/>
            <a:chOff x="6557377" y="3576241"/>
            <a:chExt cx="2223552" cy="3291732"/>
          </a:xfrm>
          <a:solidFill>
            <a:srgbClr val="C00000"/>
          </a:solidFill>
        </p:grpSpPr>
        <p:sp>
          <p:nvSpPr>
            <p:cNvPr id="164" name="Freeform 2768">
              <a:extLst>
                <a:ext uri="{FF2B5EF4-FFF2-40B4-BE49-F238E27FC236}">
                  <a16:creationId xmlns:a16="http://schemas.microsoft.com/office/drawing/2014/main" id="{130CA5A2-6AC8-426D-929A-8925745F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377" y="3576241"/>
              <a:ext cx="2223552" cy="3291732"/>
            </a:xfrm>
            <a:custGeom>
              <a:avLst/>
              <a:gdLst>
                <a:gd name="T0" fmla="*/ 458 w 614"/>
                <a:gd name="T1" fmla="*/ 0 h 907"/>
                <a:gd name="T2" fmla="*/ 493 w 614"/>
                <a:gd name="T3" fmla="*/ 5 h 907"/>
                <a:gd name="T4" fmla="*/ 526 w 614"/>
                <a:gd name="T5" fmla="*/ 16 h 907"/>
                <a:gd name="T6" fmla="*/ 555 w 614"/>
                <a:gd name="T7" fmla="*/ 35 h 907"/>
                <a:gd name="T8" fmla="*/ 579 w 614"/>
                <a:gd name="T9" fmla="*/ 60 h 907"/>
                <a:gd name="T10" fmla="*/ 597 w 614"/>
                <a:gd name="T11" fmla="*/ 88 h 907"/>
                <a:gd name="T12" fmla="*/ 609 w 614"/>
                <a:gd name="T13" fmla="*/ 120 h 907"/>
                <a:gd name="T14" fmla="*/ 614 w 614"/>
                <a:gd name="T15" fmla="*/ 157 h 907"/>
                <a:gd name="T16" fmla="*/ 609 w 614"/>
                <a:gd name="T17" fmla="*/ 193 h 907"/>
                <a:gd name="T18" fmla="*/ 597 w 614"/>
                <a:gd name="T19" fmla="*/ 225 h 907"/>
                <a:gd name="T20" fmla="*/ 579 w 614"/>
                <a:gd name="T21" fmla="*/ 254 h 907"/>
                <a:gd name="T22" fmla="*/ 555 w 614"/>
                <a:gd name="T23" fmla="*/ 278 h 907"/>
                <a:gd name="T24" fmla="*/ 526 w 614"/>
                <a:gd name="T25" fmla="*/ 297 h 907"/>
                <a:gd name="T26" fmla="*/ 493 w 614"/>
                <a:gd name="T27" fmla="*/ 308 h 907"/>
                <a:gd name="T28" fmla="*/ 458 w 614"/>
                <a:gd name="T29" fmla="*/ 313 h 907"/>
                <a:gd name="T30" fmla="*/ 426 w 614"/>
                <a:gd name="T31" fmla="*/ 310 h 907"/>
                <a:gd name="T32" fmla="*/ 396 w 614"/>
                <a:gd name="T33" fmla="*/ 301 h 907"/>
                <a:gd name="T34" fmla="*/ 368 w 614"/>
                <a:gd name="T35" fmla="*/ 285 h 907"/>
                <a:gd name="T36" fmla="*/ 346 w 614"/>
                <a:gd name="T37" fmla="*/ 266 h 907"/>
                <a:gd name="T38" fmla="*/ 326 w 614"/>
                <a:gd name="T39" fmla="*/ 241 h 907"/>
                <a:gd name="T40" fmla="*/ 312 w 614"/>
                <a:gd name="T41" fmla="*/ 214 h 907"/>
                <a:gd name="T42" fmla="*/ 273 w 614"/>
                <a:gd name="T43" fmla="*/ 222 h 907"/>
                <a:gd name="T44" fmla="*/ 236 w 614"/>
                <a:gd name="T45" fmla="*/ 235 h 907"/>
                <a:gd name="T46" fmla="*/ 203 w 614"/>
                <a:gd name="T47" fmla="*/ 252 h 907"/>
                <a:gd name="T48" fmla="*/ 174 w 614"/>
                <a:gd name="T49" fmla="*/ 273 h 907"/>
                <a:gd name="T50" fmla="*/ 149 w 614"/>
                <a:gd name="T51" fmla="*/ 299 h 907"/>
                <a:gd name="T52" fmla="*/ 129 w 614"/>
                <a:gd name="T53" fmla="*/ 329 h 907"/>
                <a:gd name="T54" fmla="*/ 114 w 614"/>
                <a:gd name="T55" fmla="*/ 363 h 907"/>
                <a:gd name="T56" fmla="*/ 103 w 614"/>
                <a:gd name="T57" fmla="*/ 402 h 907"/>
                <a:gd name="T58" fmla="*/ 100 w 614"/>
                <a:gd name="T59" fmla="*/ 446 h 907"/>
                <a:gd name="T60" fmla="*/ 100 w 614"/>
                <a:gd name="T61" fmla="*/ 907 h 907"/>
                <a:gd name="T62" fmla="*/ 0 w 614"/>
                <a:gd name="T63" fmla="*/ 907 h 907"/>
                <a:gd name="T64" fmla="*/ 0 w 614"/>
                <a:gd name="T65" fmla="*/ 416 h 907"/>
                <a:gd name="T66" fmla="*/ 3 w 614"/>
                <a:gd name="T67" fmla="*/ 366 h 907"/>
                <a:gd name="T68" fmla="*/ 12 w 614"/>
                <a:gd name="T69" fmla="*/ 319 h 907"/>
                <a:gd name="T70" fmla="*/ 29 w 614"/>
                <a:gd name="T71" fmla="*/ 278 h 907"/>
                <a:gd name="T72" fmla="*/ 50 w 614"/>
                <a:gd name="T73" fmla="*/ 240 h 907"/>
                <a:gd name="T74" fmla="*/ 76 w 614"/>
                <a:gd name="T75" fmla="*/ 208 h 907"/>
                <a:gd name="T76" fmla="*/ 106 w 614"/>
                <a:gd name="T77" fmla="*/ 179 h 907"/>
                <a:gd name="T78" fmla="*/ 141 w 614"/>
                <a:gd name="T79" fmla="*/ 155 h 907"/>
                <a:gd name="T80" fmla="*/ 179 w 614"/>
                <a:gd name="T81" fmla="*/ 135 h 907"/>
                <a:gd name="T82" fmla="*/ 221 w 614"/>
                <a:gd name="T83" fmla="*/ 119 h 907"/>
                <a:gd name="T84" fmla="*/ 265 w 614"/>
                <a:gd name="T85" fmla="*/ 108 h 907"/>
                <a:gd name="T86" fmla="*/ 312 w 614"/>
                <a:gd name="T87" fmla="*/ 99 h 907"/>
                <a:gd name="T88" fmla="*/ 326 w 614"/>
                <a:gd name="T89" fmla="*/ 72 h 907"/>
                <a:gd name="T90" fmla="*/ 346 w 614"/>
                <a:gd name="T91" fmla="*/ 47 h 907"/>
                <a:gd name="T92" fmla="*/ 368 w 614"/>
                <a:gd name="T93" fmla="*/ 28 h 907"/>
                <a:gd name="T94" fmla="*/ 396 w 614"/>
                <a:gd name="T95" fmla="*/ 13 h 907"/>
                <a:gd name="T96" fmla="*/ 426 w 614"/>
                <a:gd name="T97" fmla="*/ 4 h 907"/>
                <a:gd name="T98" fmla="*/ 458 w 614"/>
                <a:gd name="T99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4" h="907">
                  <a:moveTo>
                    <a:pt x="458" y="0"/>
                  </a:moveTo>
                  <a:lnTo>
                    <a:pt x="493" y="5"/>
                  </a:lnTo>
                  <a:lnTo>
                    <a:pt x="526" y="16"/>
                  </a:lnTo>
                  <a:lnTo>
                    <a:pt x="555" y="35"/>
                  </a:lnTo>
                  <a:lnTo>
                    <a:pt x="579" y="60"/>
                  </a:lnTo>
                  <a:lnTo>
                    <a:pt x="597" y="88"/>
                  </a:lnTo>
                  <a:lnTo>
                    <a:pt x="609" y="120"/>
                  </a:lnTo>
                  <a:lnTo>
                    <a:pt x="614" y="157"/>
                  </a:lnTo>
                  <a:lnTo>
                    <a:pt x="609" y="193"/>
                  </a:lnTo>
                  <a:lnTo>
                    <a:pt x="597" y="225"/>
                  </a:lnTo>
                  <a:lnTo>
                    <a:pt x="579" y="254"/>
                  </a:lnTo>
                  <a:lnTo>
                    <a:pt x="555" y="278"/>
                  </a:lnTo>
                  <a:lnTo>
                    <a:pt x="526" y="297"/>
                  </a:lnTo>
                  <a:lnTo>
                    <a:pt x="493" y="308"/>
                  </a:lnTo>
                  <a:lnTo>
                    <a:pt x="458" y="313"/>
                  </a:lnTo>
                  <a:lnTo>
                    <a:pt x="426" y="310"/>
                  </a:lnTo>
                  <a:lnTo>
                    <a:pt x="396" y="301"/>
                  </a:lnTo>
                  <a:lnTo>
                    <a:pt x="368" y="285"/>
                  </a:lnTo>
                  <a:lnTo>
                    <a:pt x="346" y="266"/>
                  </a:lnTo>
                  <a:lnTo>
                    <a:pt x="326" y="241"/>
                  </a:lnTo>
                  <a:lnTo>
                    <a:pt x="312" y="214"/>
                  </a:lnTo>
                  <a:lnTo>
                    <a:pt x="273" y="222"/>
                  </a:lnTo>
                  <a:lnTo>
                    <a:pt x="236" y="235"/>
                  </a:lnTo>
                  <a:lnTo>
                    <a:pt x="203" y="252"/>
                  </a:lnTo>
                  <a:lnTo>
                    <a:pt x="174" y="273"/>
                  </a:lnTo>
                  <a:lnTo>
                    <a:pt x="149" y="299"/>
                  </a:lnTo>
                  <a:lnTo>
                    <a:pt x="129" y="329"/>
                  </a:lnTo>
                  <a:lnTo>
                    <a:pt x="114" y="363"/>
                  </a:lnTo>
                  <a:lnTo>
                    <a:pt x="103" y="402"/>
                  </a:lnTo>
                  <a:lnTo>
                    <a:pt x="100" y="446"/>
                  </a:lnTo>
                  <a:lnTo>
                    <a:pt x="100" y="907"/>
                  </a:lnTo>
                  <a:lnTo>
                    <a:pt x="0" y="907"/>
                  </a:lnTo>
                  <a:lnTo>
                    <a:pt x="0" y="416"/>
                  </a:lnTo>
                  <a:lnTo>
                    <a:pt x="3" y="366"/>
                  </a:lnTo>
                  <a:lnTo>
                    <a:pt x="12" y="319"/>
                  </a:lnTo>
                  <a:lnTo>
                    <a:pt x="29" y="278"/>
                  </a:lnTo>
                  <a:lnTo>
                    <a:pt x="50" y="240"/>
                  </a:lnTo>
                  <a:lnTo>
                    <a:pt x="76" y="208"/>
                  </a:lnTo>
                  <a:lnTo>
                    <a:pt x="106" y="179"/>
                  </a:lnTo>
                  <a:lnTo>
                    <a:pt x="141" y="155"/>
                  </a:lnTo>
                  <a:lnTo>
                    <a:pt x="179" y="135"/>
                  </a:lnTo>
                  <a:lnTo>
                    <a:pt x="221" y="119"/>
                  </a:lnTo>
                  <a:lnTo>
                    <a:pt x="265" y="108"/>
                  </a:lnTo>
                  <a:lnTo>
                    <a:pt x="312" y="99"/>
                  </a:lnTo>
                  <a:lnTo>
                    <a:pt x="326" y="72"/>
                  </a:lnTo>
                  <a:lnTo>
                    <a:pt x="346" y="47"/>
                  </a:lnTo>
                  <a:lnTo>
                    <a:pt x="368" y="28"/>
                  </a:lnTo>
                  <a:lnTo>
                    <a:pt x="396" y="13"/>
                  </a:lnTo>
                  <a:lnTo>
                    <a:pt x="426" y="4"/>
                  </a:lnTo>
                  <a:lnTo>
                    <a:pt x="4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156">
              <a:extLst>
                <a:ext uri="{FF2B5EF4-FFF2-40B4-BE49-F238E27FC236}">
                  <a16:creationId xmlns:a16="http://schemas.microsoft.com/office/drawing/2014/main" id="{BCC90529-CCBF-4216-AB31-DE8D8DAD6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155" y="5233001"/>
              <a:ext cx="181665" cy="181665"/>
            </a:xfrm>
            <a:custGeom>
              <a:avLst/>
              <a:gdLst>
                <a:gd name="T0" fmla="*/ 26 w 50"/>
                <a:gd name="T1" fmla="*/ 0 h 50"/>
                <a:gd name="T2" fmla="*/ 38 w 50"/>
                <a:gd name="T3" fmla="*/ 3 h 50"/>
                <a:gd name="T4" fmla="*/ 47 w 50"/>
                <a:gd name="T5" fmla="*/ 12 h 50"/>
                <a:gd name="T6" fmla="*/ 50 w 50"/>
                <a:gd name="T7" fmla="*/ 26 h 50"/>
                <a:gd name="T8" fmla="*/ 47 w 50"/>
                <a:gd name="T9" fmla="*/ 38 h 50"/>
                <a:gd name="T10" fmla="*/ 38 w 50"/>
                <a:gd name="T11" fmla="*/ 47 h 50"/>
                <a:gd name="T12" fmla="*/ 26 w 50"/>
                <a:gd name="T13" fmla="*/ 50 h 50"/>
                <a:gd name="T14" fmla="*/ 12 w 50"/>
                <a:gd name="T15" fmla="*/ 47 h 50"/>
                <a:gd name="T16" fmla="*/ 3 w 50"/>
                <a:gd name="T17" fmla="*/ 38 h 50"/>
                <a:gd name="T18" fmla="*/ 0 w 50"/>
                <a:gd name="T19" fmla="*/ 26 h 50"/>
                <a:gd name="T20" fmla="*/ 3 w 50"/>
                <a:gd name="T21" fmla="*/ 12 h 50"/>
                <a:gd name="T22" fmla="*/ 12 w 50"/>
                <a:gd name="T23" fmla="*/ 3 h 50"/>
                <a:gd name="T24" fmla="*/ 26 w 50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38" y="3"/>
                  </a:lnTo>
                  <a:lnTo>
                    <a:pt x="47" y="12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6" y="50"/>
                  </a:lnTo>
                  <a:lnTo>
                    <a:pt x="12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2"/>
                  </a:lnTo>
                  <a:lnTo>
                    <a:pt x="12" y="3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255">
              <a:extLst>
                <a:ext uri="{FF2B5EF4-FFF2-40B4-BE49-F238E27FC236}">
                  <a16:creationId xmlns:a16="http://schemas.microsoft.com/office/drawing/2014/main" id="{956AC468-DE70-47A8-A15D-B04D6E96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891" y="4615350"/>
              <a:ext cx="232528" cy="501392"/>
            </a:xfrm>
            <a:custGeom>
              <a:avLst/>
              <a:gdLst>
                <a:gd name="T0" fmla="*/ 54 w 64"/>
                <a:gd name="T1" fmla="*/ 0 h 138"/>
                <a:gd name="T2" fmla="*/ 57 w 64"/>
                <a:gd name="T3" fmla="*/ 0 h 138"/>
                <a:gd name="T4" fmla="*/ 60 w 64"/>
                <a:gd name="T5" fmla="*/ 1 h 138"/>
                <a:gd name="T6" fmla="*/ 62 w 64"/>
                <a:gd name="T7" fmla="*/ 3 h 138"/>
                <a:gd name="T8" fmla="*/ 64 w 64"/>
                <a:gd name="T9" fmla="*/ 6 h 138"/>
                <a:gd name="T10" fmla="*/ 64 w 64"/>
                <a:gd name="T11" fmla="*/ 9 h 138"/>
                <a:gd name="T12" fmla="*/ 62 w 64"/>
                <a:gd name="T13" fmla="*/ 12 h 138"/>
                <a:gd name="T14" fmla="*/ 15 w 64"/>
                <a:gd name="T15" fmla="*/ 73 h 138"/>
                <a:gd name="T16" fmla="*/ 56 w 64"/>
                <a:gd name="T17" fmla="*/ 127 h 138"/>
                <a:gd name="T18" fmla="*/ 57 w 64"/>
                <a:gd name="T19" fmla="*/ 129 h 138"/>
                <a:gd name="T20" fmla="*/ 57 w 64"/>
                <a:gd name="T21" fmla="*/ 132 h 138"/>
                <a:gd name="T22" fmla="*/ 56 w 64"/>
                <a:gd name="T23" fmla="*/ 135 h 138"/>
                <a:gd name="T24" fmla="*/ 54 w 64"/>
                <a:gd name="T25" fmla="*/ 136 h 138"/>
                <a:gd name="T26" fmla="*/ 51 w 64"/>
                <a:gd name="T27" fmla="*/ 138 h 138"/>
                <a:gd name="T28" fmla="*/ 48 w 64"/>
                <a:gd name="T29" fmla="*/ 138 h 138"/>
                <a:gd name="T30" fmla="*/ 45 w 64"/>
                <a:gd name="T31" fmla="*/ 138 h 138"/>
                <a:gd name="T32" fmla="*/ 44 w 64"/>
                <a:gd name="T33" fmla="*/ 135 h 138"/>
                <a:gd name="T34" fmla="*/ 0 w 64"/>
                <a:gd name="T35" fmla="*/ 77 h 138"/>
                <a:gd name="T36" fmla="*/ 0 w 64"/>
                <a:gd name="T37" fmla="*/ 74 h 138"/>
                <a:gd name="T38" fmla="*/ 0 w 64"/>
                <a:gd name="T39" fmla="*/ 71 h 138"/>
                <a:gd name="T40" fmla="*/ 0 w 64"/>
                <a:gd name="T41" fmla="*/ 68 h 138"/>
                <a:gd name="T42" fmla="*/ 50 w 64"/>
                <a:gd name="T43" fmla="*/ 3 h 138"/>
                <a:gd name="T44" fmla="*/ 53 w 64"/>
                <a:gd name="T45" fmla="*/ 0 h 138"/>
                <a:gd name="T46" fmla="*/ 54 w 64"/>
                <a:gd name="T4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38">
                  <a:moveTo>
                    <a:pt x="54" y="0"/>
                  </a:moveTo>
                  <a:lnTo>
                    <a:pt x="57" y="0"/>
                  </a:lnTo>
                  <a:lnTo>
                    <a:pt x="60" y="1"/>
                  </a:lnTo>
                  <a:lnTo>
                    <a:pt x="62" y="3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2" y="12"/>
                  </a:lnTo>
                  <a:lnTo>
                    <a:pt x="15" y="73"/>
                  </a:lnTo>
                  <a:lnTo>
                    <a:pt x="56" y="127"/>
                  </a:lnTo>
                  <a:lnTo>
                    <a:pt x="57" y="129"/>
                  </a:lnTo>
                  <a:lnTo>
                    <a:pt x="57" y="132"/>
                  </a:lnTo>
                  <a:lnTo>
                    <a:pt x="56" y="135"/>
                  </a:lnTo>
                  <a:lnTo>
                    <a:pt x="54" y="136"/>
                  </a:lnTo>
                  <a:lnTo>
                    <a:pt x="51" y="138"/>
                  </a:lnTo>
                  <a:lnTo>
                    <a:pt x="48" y="138"/>
                  </a:lnTo>
                  <a:lnTo>
                    <a:pt x="45" y="138"/>
                  </a:lnTo>
                  <a:lnTo>
                    <a:pt x="44" y="135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50" y="3"/>
                  </a:lnTo>
                  <a:lnTo>
                    <a:pt x="53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953DF2-F1B8-42CD-876F-2BADA54B27B7}"/>
              </a:ext>
            </a:extLst>
          </p:cNvPr>
          <p:cNvGrpSpPr/>
          <p:nvPr/>
        </p:nvGrpSpPr>
        <p:grpSpPr>
          <a:xfrm>
            <a:off x="3509122" y="3583505"/>
            <a:ext cx="2223552" cy="3284463"/>
            <a:chOff x="3607173" y="3583505"/>
            <a:chExt cx="2223552" cy="3284463"/>
          </a:xfrm>
          <a:solidFill>
            <a:srgbClr val="C00000"/>
          </a:solidFill>
        </p:grpSpPr>
        <p:sp>
          <p:nvSpPr>
            <p:cNvPr id="162" name="Freeform 2766">
              <a:extLst>
                <a:ext uri="{FF2B5EF4-FFF2-40B4-BE49-F238E27FC236}">
                  <a16:creationId xmlns:a16="http://schemas.microsoft.com/office/drawing/2014/main" id="{C0C6196A-A14A-46A6-8D92-9EE1A474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173" y="3583505"/>
              <a:ext cx="2223552" cy="3284463"/>
            </a:xfrm>
            <a:custGeom>
              <a:avLst/>
              <a:gdLst>
                <a:gd name="T0" fmla="*/ 156 w 614"/>
                <a:gd name="T1" fmla="*/ 0 h 905"/>
                <a:gd name="T2" fmla="*/ 186 w 614"/>
                <a:gd name="T3" fmla="*/ 2 h 905"/>
                <a:gd name="T4" fmla="*/ 215 w 614"/>
                <a:gd name="T5" fmla="*/ 9 h 905"/>
                <a:gd name="T6" fmla="*/ 241 w 614"/>
                <a:gd name="T7" fmla="*/ 23 h 905"/>
                <a:gd name="T8" fmla="*/ 265 w 614"/>
                <a:gd name="T9" fmla="*/ 42 h 905"/>
                <a:gd name="T10" fmla="*/ 285 w 614"/>
                <a:gd name="T11" fmla="*/ 67 h 905"/>
                <a:gd name="T12" fmla="*/ 302 w 614"/>
                <a:gd name="T13" fmla="*/ 97 h 905"/>
                <a:gd name="T14" fmla="*/ 349 w 614"/>
                <a:gd name="T15" fmla="*/ 106 h 905"/>
                <a:gd name="T16" fmla="*/ 392 w 614"/>
                <a:gd name="T17" fmla="*/ 117 h 905"/>
                <a:gd name="T18" fmla="*/ 435 w 614"/>
                <a:gd name="T19" fmla="*/ 133 h 905"/>
                <a:gd name="T20" fmla="*/ 473 w 614"/>
                <a:gd name="T21" fmla="*/ 153 h 905"/>
                <a:gd name="T22" fmla="*/ 508 w 614"/>
                <a:gd name="T23" fmla="*/ 177 h 905"/>
                <a:gd name="T24" fmla="*/ 538 w 614"/>
                <a:gd name="T25" fmla="*/ 206 h 905"/>
                <a:gd name="T26" fmla="*/ 564 w 614"/>
                <a:gd name="T27" fmla="*/ 238 h 905"/>
                <a:gd name="T28" fmla="*/ 585 w 614"/>
                <a:gd name="T29" fmla="*/ 276 h 905"/>
                <a:gd name="T30" fmla="*/ 602 w 614"/>
                <a:gd name="T31" fmla="*/ 317 h 905"/>
                <a:gd name="T32" fmla="*/ 611 w 614"/>
                <a:gd name="T33" fmla="*/ 364 h 905"/>
                <a:gd name="T34" fmla="*/ 614 w 614"/>
                <a:gd name="T35" fmla="*/ 414 h 905"/>
                <a:gd name="T36" fmla="*/ 614 w 614"/>
                <a:gd name="T37" fmla="*/ 905 h 905"/>
                <a:gd name="T38" fmla="*/ 514 w 614"/>
                <a:gd name="T39" fmla="*/ 905 h 905"/>
                <a:gd name="T40" fmla="*/ 514 w 614"/>
                <a:gd name="T41" fmla="*/ 444 h 905"/>
                <a:gd name="T42" fmla="*/ 511 w 614"/>
                <a:gd name="T43" fmla="*/ 400 h 905"/>
                <a:gd name="T44" fmla="*/ 500 w 614"/>
                <a:gd name="T45" fmla="*/ 361 h 905"/>
                <a:gd name="T46" fmla="*/ 485 w 614"/>
                <a:gd name="T47" fmla="*/ 327 h 905"/>
                <a:gd name="T48" fmla="*/ 465 w 614"/>
                <a:gd name="T49" fmla="*/ 297 h 905"/>
                <a:gd name="T50" fmla="*/ 439 w 614"/>
                <a:gd name="T51" fmla="*/ 271 h 905"/>
                <a:gd name="T52" fmla="*/ 411 w 614"/>
                <a:gd name="T53" fmla="*/ 250 h 905"/>
                <a:gd name="T54" fmla="*/ 377 w 614"/>
                <a:gd name="T55" fmla="*/ 233 h 905"/>
                <a:gd name="T56" fmla="*/ 341 w 614"/>
                <a:gd name="T57" fmla="*/ 220 h 905"/>
                <a:gd name="T58" fmla="*/ 302 w 614"/>
                <a:gd name="T59" fmla="*/ 212 h 905"/>
                <a:gd name="T60" fmla="*/ 286 w 614"/>
                <a:gd name="T61" fmla="*/ 242 h 905"/>
                <a:gd name="T62" fmla="*/ 265 w 614"/>
                <a:gd name="T63" fmla="*/ 267 h 905"/>
                <a:gd name="T64" fmla="*/ 241 w 614"/>
                <a:gd name="T65" fmla="*/ 286 h 905"/>
                <a:gd name="T66" fmla="*/ 215 w 614"/>
                <a:gd name="T67" fmla="*/ 300 h 905"/>
                <a:gd name="T68" fmla="*/ 186 w 614"/>
                <a:gd name="T69" fmla="*/ 308 h 905"/>
                <a:gd name="T70" fmla="*/ 158 w 614"/>
                <a:gd name="T71" fmla="*/ 311 h 905"/>
                <a:gd name="T72" fmla="*/ 127 w 614"/>
                <a:gd name="T73" fmla="*/ 308 h 905"/>
                <a:gd name="T74" fmla="*/ 100 w 614"/>
                <a:gd name="T75" fmla="*/ 299 h 905"/>
                <a:gd name="T76" fmla="*/ 73 w 614"/>
                <a:gd name="T77" fmla="*/ 286 h 905"/>
                <a:gd name="T78" fmla="*/ 49 w 614"/>
                <a:gd name="T79" fmla="*/ 268 h 905"/>
                <a:gd name="T80" fmla="*/ 29 w 614"/>
                <a:gd name="T81" fmla="*/ 247 h 905"/>
                <a:gd name="T82" fmla="*/ 14 w 614"/>
                <a:gd name="T83" fmla="*/ 220 h 905"/>
                <a:gd name="T84" fmla="*/ 3 w 614"/>
                <a:gd name="T85" fmla="*/ 189 h 905"/>
                <a:gd name="T86" fmla="*/ 0 w 614"/>
                <a:gd name="T87" fmla="*/ 155 h 905"/>
                <a:gd name="T88" fmla="*/ 3 w 614"/>
                <a:gd name="T89" fmla="*/ 120 h 905"/>
                <a:gd name="T90" fmla="*/ 14 w 614"/>
                <a:gd name="T91" fmla="*/ 89 h 905"/>
                <a:gd name="T92" fmla="*/ 29 w 614"/>
                <a:gd name="T93" fmla="*/ 62 h 905"/>
                <a:gd name="T94" fmla="*/ 49 w 614"/>
                <a:gd name="T95" fmla="*/ 41 h 905"/>
                <a:gd name="T96" fmla="*/ 73 w 614"/>
                <a:gd name="T97" fmla="*/ 23 h 905"/>
                <a:gd name="T98" fmla="*/ 99 w 614"/>
                <a:gd name="T99" fmla="*/ 11 h 905"/>
                <a:gd name="T100" fmla="*/ 127 w 614"/>
                <a:gd name="T101" fmla="*/ 2 h 905"/>
                <a:gd name="T102" fmla="*/ 156 w 614"/>
                <a:gd name="T103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14" h="905">
                  <a:moveTo>
                    <a:pt x="156" y="0"/>
                  </a:moveTo>
                  <a:lnTo>
                    <a:pt x="186" y="2"/>
                  </a:lnTo>
                  <a:lnTo>
                    <a:pt x="215" y="9"/>
                  </a:lnTo>
                  <a:lnTo>
                    <a:pt x="241" y="23"/>
                  </a:lnTo>
                  <a:lnTo>
                    <a:pt x="265" y="42"/>
                  </a:lnTo>
                  <a:lnTo>
                    <a:pt x="285" y="67"/>
                  </a:lnTo>
                  <a:lnTo>
                    <a:pt x="302" y="97"/>
                  </a:lnTo>
                  <a:lnTo>
                    <a:pt x="349" y="106"/>
                  </a:lnTo>
                  <a:lnTo>
                    <a:pt x="392" y="117"/>
                  </a:lnTo>
                  <a:lnTo>
                    <a:pt x="435" y="133"/>
                  </a:lnTo>
                  <a:lnTo>
                    <a:pt x="473" y="153"/>
                  </a:lnTo>
                  <a:lnTo>
                    <a:pt x="508" y="177"/>
                  </a:lnTo>
                  <a:lnTo>
                    <a:pt x="538" y="206"/>
                  </a:lnTo>
                  <a:lnTo>
                    <a:pt x="564" y="238"/>
                  </a:lnTo>
                  <a:lnTo>
                    <a:pt x="585" y="276"/>
                  </a:lnTo>
                  <a:lnTo>
                    <a:pt x="602" y="317"/>
                  </a:lnTo>
                  <a:lnTo>
                    <a:pt x="611" y="364"/>
                  </a:lnTo>
                  <a:lnTo>
                    <a:pt x="614" y="414"/>
                  </a:lnTo>
                  <a:lnTo>
                    <a:pt x="614" y="905"/>
                  </a:lnTo>
                  <a:lnTo>
                    <a:pt x="514" y="905"/>
                  </a:lnTo>
                  <a:lnTo>
                    <a:pt x="514" y="444"/>
                  </a:lnTo>
                  <a:lnTo>
                    <a:pt x="511" y="400"/>
                  </a:lnTo>
                  <a:lnTo>
                    <a:pt x="500" y="361"/>
                  </a:lnTo>
                  <a:lnTo>
                    <a:pt x="485" y="327"/>
                  </a:lnTo>
                  <a:lnTo>
                    <a:pt x="465" y="297"/>
                  </a:lnTo>
                  <a:lnTo>
                    <a:pt x="439" y="271"/>
                  </a:lnTo>
                  <a:lnTo>
                    <a:pt x="411" y="250"/>
                  </a:lnTo>
                  <a:lnTo>
                    <a:pt x="377" y="233"/>
                  </a:lnTo>
                  <a:lnTo>
                    <a:pt x="341" y="220"/>
                  </a:lnTo>
                  <a:lnTo>
                    <a:pt x="302" y="212"/>
                  </a:lnTo>
                  <a:lnTo>
                    <a:pt x="286" y="242"/>
                  </a:lnTo>
                  <a:lnTo>
                    <a:pt x="265" y="267"/>
                  </a:lnTo>
                  <a:lnTo>
                    <a:pt x="241" y="286"/>
                  </a:lnTo>
                  <a:lnTo>
                    <a:pt x="215" y="300"/>
                  </a:lnTo>
                  <a:lnTo>
                    <a:pt x="186" y="308"/>
                  </a:lnTo>
                  <a:lnTo>
                    <a:pt x="158" y="311"/>
                  </a:lnTo>
                  <a:lnTo>
                    <a:pt x="127" y="308"/>
                  </a:lnTo>
                  <a:lnTo>
                    <a:pt x="100" y="299"/>
                  </a:lnTo>
                  <a:lnTo>
                    <a:pt x="73" y="286"/>
                  </a:lnTo>
                  <a:lnTo>
                    <a:pt x="49" y="268"/>
                  </a:lnTo>
                  <a:lnTo>
                    <a:pt x="29" y="247"/>
                  </a:lnTo>
                  <a:lnTo>
                    <a:pt x="14" y="220"/>
                  </a:lnTo>
                  <a:lnTo>
                    <a:pt x="3" y="18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4" y="89"/>
                  </a:lnTo>
                  <a:lnTo>
                    <a:pt x="29" y="62"/>
                  </a:lnTo>
                  <a:lnTo>
                    <a:pt x="49" y="41"/>
                  </a:lnTo>
                  <a:lnTo>
                    <a:pt x="73" y="23"/>
                  </a:lnTo>
                  <a:lnTo>
                    <a:pt x="99" y="11"/>
                  </a:lnTo>
                  <a:lnTo>
                    <a:pt x="127" y="2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2941">
              <a:extLst>
                <a:ext uri="{FF2B5EF4-FFF2-40B4-BE49-F238E27FC236}">
                  <a16:creationId xmlns:a16="http://schemas.microsoft.com/office/drawing/2014/main" id="{C42E2C88-3B1A-44C9-A9CD-F43C99B5C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58" y="5233005"/>
              <a:ext cx="181665" cy="181665"/>
            </a:xfrm>
            <a:custGeom>
              <a:avLst/>
              <a:gdLst>
                <a:gd name="T0" fmla="*/ 26 w 50"/>
                <a:gd name="T1" fmla="*/ 0 h 50"/>
                <a:gd name="T2" fmla="*/ 38 w 50"/>
                <a:gd name="T3" fmla="*/ 3 h 50"/>
                <a:gd name="T4" fmla="*/ 47 w 50"/>
                <a:gd name="T5" fmla="*/ 12 h 50"/>
                <a:gd name="T6" fmla="*/ 50 w 50"/>
                <a:gd name="T7" fmla="*/ 26 h 50"/>
                <a:gd name="T8" fmla="*/ 47 w 50"/>
                <a:gd name="T9" fmla="*/ 38 h 50"/>
                <a:gd name="T10" fmla="*/ 38 w 50"/>
                <a:gd name="T11" fmla="*/ 47 h 50"/>
                <a:gd name="T12" fmla="*/ 26 w 50"/>
                <a:gd name="T13" fmla="*/ 50 h 50"/>
                <a:gd name="T14" fmla="*/ 12 w 50"/>
                <a:gd name="T15" fmla="*/ 47 h 50"/>
                <a:gd name="T16" fmla="*/ 3 w 50"/>
                <a:gd name="T17" fmla="*/ 38 h 50"/>
                <a:gd name="T18" fmla="*/ 0 w 50"/>
                <a:gd name="T19" fmla="*/ 26 h 50"/>
                <a:gd name="T20" fmla="*/ 3 w 50"/>
                <a:gd name="T21" fmla="*/ 12 h 50"/>
                <a:gd name="T22" fmla="*/ 12 w 50"/>
                <a:gd name="T23" fmla="*/ 3 h 50"/>
                <a:gd name="T24" fmla="*/ 26 w 50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38" y="3"/>
                  </a:lnTo>
                  <a:lnTo>
                    <a:pt x="47" y="12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6" y="50"/>
                  </a:lnTo>
                  <a:lnTo>
                    <a:pt x="12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2"/>
                  </a:lnTo>
                  <a:lnTo>
                    <a:pt x="12" y="3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256">
              <a:extLst>
                <a:ext uri="{FF2B5EF4-FFF2-40B4-BE49-F238E27FC236}">
                  <a16:creationId xmlns:a16="http://schemas.microsoft.com/office/drawing/2014/main" id="{0205E6F7-889C-47A2-9B8B-C3C35257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419" y="4615350"/>
              <a:ext cx="232528" cy="501392"/>
            </a:xfrm>
            <a:custGeom>
              <a:avLst/>
              <a:gdLst>
                <a:gd name="T0" fmla="*/ 9 w 65"/>
                <a:gd name="T1" fmla="*/ 0 h 138"/>
                <a:gd name="T2" fmla="*/ 12 w 65"/>
                <a:gd name="T3" fmla="*/ 0 h 138"/>
                <a:gd name="T4" fmla="*/ 13 w 65"/>
                <a:gd name="T5" fmla="*/ 3 h 138"/>
                <a:gd name="T6" fmla="*/ 63 w 65"/>
                <a:gd name="T7" fmla="*/ 68 h 138"/>
                <a:gd name="T8" fmla="*/ 65 w 65"/>
                <a:gd name="T9" fmla="*/ 71 h 138"/>
                <a:gd name="T10" fmla="*/ 65 w 65"/>
                <a:gd name="T11" fmla="*/ 74 h 138"/>
                <a:gd name="T12" fmla="*/ 63 w 65"/>
                <a:gd name="T13" fmla="*/ 77 h 138"/>
                <a:gd name="T14" fmla="*/ 19 w 65"/>
                <a:gd name="T15" fmla="*/ 135 h 138"/>
                <a:gd name="T16" fmla="*/ 18 w 65"/>
                <a:gd name="T17" fmla="*/ 138 h 138"/>
                <a:gd name="T18" fmla="*/ 15 w 65"/>
                <a:gd name="T19" fmla="*/ 138 h 138"/>
                <a:gd name="T20" fmla="*/ 12 w 65"/>
                <a:gd name="T21" fmla="*/ 138 h 138"/>
                <a:gd name="T22" fmla="*/ 9 w 65"/>
                <a:gd name="T23" fmla="*/ 136 h 138"/>
                <a:gd name="T24" fmla="*/ 7 w 65"/>
                <a:gd name="T25" fmla="*/ 135 h 138"/>
                <a:gd name="T26" fmla="*/ 7 w 65"/>
                <a:gd name="T27" fmla="*/ 132 h 138"/>
                <a:gd name="T28" fmla="*/ 7 w 65"/>
                <a:gd name="T29" fmla="*/ 129 h 138"/>
                <a:gd name="T30" fmla="*/ 7 w 65"/>
                <a:gd name="T31" fmla="*/ 127 h 138"/>
                <a:gd name="T32" fmla="*/ 48 w 65"/>
                <a:gd name="T33" fmla="*/ 73 h 138"/>
                <a:gd name="T34" fmla="*/ 1 w 65"/>
                <a:gd name="T35" fmla="*/ 12 h 138"/>
                <a:gd name="T36" fmla="*/ 1 w 65"/>
                <a:gd name="T37" fmla="*/ 9 h 138"/>
                <a:gd name="T38" fmla="*/ 0 w 65"/>
                <a:gd name="T39" fmla="*/ 6 h 138"/>
                <a:gd name="T40" fmla="*/ 1 w 65"/>
                <a:gd name="T41" fmla="*/ 3 h 138"/>
                <a:gd name="T42" fmla="*/ 3 w 65"/>
                <a:gd name="T43" fmla="*/ 1 h 138"/>
                <a:gd name="T44" fmla="*/ 6 w 65"/>
                <a:gd name="T45" fmla="*/ 0 h 138"/>
                <a:gd name="T46" fmla="*/ 9 w 65"/>
                <a:gd name="T4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38">
                  <a:moveTo>
                    <a:pt x="9" y="0"/>
                  </a:moveTo>
                  <a:lnTo>
                    <a:pt x="12" y="0"/>
                  </a:lnTo>
                  <a:lnTo>
                    <a:pt x="13" y="3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5" y="74"/>
                  </a:lnTo>
                  <a:lnTo>
                    <a:pt x="63" y="77"/>
                  </a:lnTo>
                  <a:lnTo>
                    <a:pt x="19" y="135"/>
                  </a:lnTo>
                  <a:lnTo>
                    <a:pt x="18" y="138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9" y="136"/>
                  </a:lnTo>
                  <a:lnTo>
                    <a:pt x="7" y="135"/>
                  </a:lnTo>
                  <a:lnTo>
                    <a:pt x="7" y="132"/>
                  </a:lnTo>
                  <a:lnTo>
                    <a:pt x="7" y="129"/>
                  </a:lnTo>
                  <a:lnTo>
                    <a:pt x="7" y="127"/>
                  </a:lnTo>
                  <a:lnTo>
                    <a:pt x="48" y="73"/>
                  </a:lnTo>
                  <a:lnTo>
                    <a:pt x="1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66750-6A1F-41AA-B912-3D9E747BA504}"/>
              </a:ext>
            </a:extLst>
          </p:cNvPr>
          <p:cNvGrpSpPr/>
          <p:nvPr/>
        </p:nvGrpSpPr>
        <p:grpSpPr>
          <a:xfrm>
            <a:off x="3596325" y="2399066"/>
            <a:ext cx="2499680" cy="4694166"/>
            <a:chOff x="3694376" y="2399066"/>
            <a:chExt cx="2499680" cy="4694166"/>
          </a:xfrm>
          <a:solidFill>
            <a:srgbClr val="C00000"/>
          </a:solidFill>
        </p:grpSpPr>
        <p:sp>
          <p:nvSpPr>
            <p:cNvPr id="163" name="Freeform 2767">
              <a:extLst>
                <a:ext uri="{FF2B5EF4-FFF2-40B4-BE49-F238E27FC236}">
                  <a16:creationId xmlns:a16="http://schemas.microsoft.com/office/drawing/2014/main" id="{775C7ECE-72C8-4A87-9628-D84EE1E37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159" y="2399066"/>
              <a:ext cx="1823897" cy="4694166"/>
            </a:xfrm>
            <a:custGeom>
              <a:avLst/>
              <a:gdLst>
                <a:gd name="T0" fmla="*/ 156 w 503"/>
                <a:gd name="T1" fmla="*/ 0 h 1293"/>
                <a:gd name="T2" fmla="*/ 194 w 503"/>
                <a:gd name="T3" fmla="*/ 5 h 1293"/>
                <a:gd name="T4" fmla="*/ 228 w 503"/>
                <a:gd name="T5" fmla="*/ 18 h 1293"/>
                <a:gd name="T6" fmla="*/ 257 w 503"/>
                <a:gd name="T7" fmla="*/ 38 h 1293"/>
                <a:gd name="T8" fmla="*/ 281 w 503"/>
                <a:gd name="T9" fmla="*/ 65 h 1293"/>
                <a:gd name="T10" fmla="*/ 300 w 503"/>
                <a:gd name="T11" fmla="*/ 96 h 1293"/>
                <a:gd name="T12" fmla="*/ 310 w 503"/>
                <a:gd name="T13" fmla="*/ 132 h 1293"/>
                <a:gd name="T14" fmla="*/ 312 w 503"/>
                <a:gd name="T15" fmla="*/ 170 h 1293"/>
                <a:gd name="T16" fmla="*/ 348 w 503"/>
                <a:gd name="T17" fmla="*/ 187 h 1293"/>
                <a:gd name="T18" fmla="*/ 381 w 503"/>
                <a:gd name="T19" fmla="*/ 208 h 1293"/>
                <a:gd name="T20" fmla="*/ 412 w 503"/>
                <a:gd name="T21" fmla="*/ 232 h 1293"/>
                <a:gd name="T22" fmla="*/ 438 w 503"/>
                <a:gd name="T23" fmla="*/ 259 h 1293"/>
                <a:gd name="T24" fmla="*/ 460 w 503"/>
                <a:gd name="T25" fmla="*/ 291 h 1293"/>
                <a:gd name="T26" fmla="*/ 478 w 503"/>
                <a:gd name="T27" fmla="*/ 326 h 1293"/>
                <a:gd name="T28" fmla="*/ 491 w 503"/>
                <a:gd name="T29" fmla="*/ 365 h 1293"/>
                <a:gd name="T30" fmla="*/ 500 w 503"/>
                <a:gd name="T31" fmla="*/ 408 h 1293"/>
                <a:gd name="T32" fmla="*/ 503 w 503"/>
                <a:gd name="T33" fmla="*/ 455 h 1293"/>
                <a:gd name="T34" fmla="*/ 503 w 503"/>
                <a:gd name="T35" fmla="*/ 1293 h 1293"/>
                <a:gd name="T36" fmla="*/ 401 w 503"/>
                <a:gd name="T37" fmla="*/ 1293 h 1293"/>
                <a:gd name="T38" fmla="*/ 401 w 503"/>
                <a:gd name="T39" fmla="*/ 485 h 1293"/>
                <a:gd name="T40" fmla="*/ 398 w 503"/>
                <a:gd name="T41" fmla="*/ 440 h 1293"/>
                <a:gd name="T42" fmla="*/ 388 w 503"/>
                <a:gd name="T43" fmla="*/ 400 h 1293"/>
                <a:gd name="T44" fmla="*/ 372 w 503"/>
                <a:gd name="T45" fmla="*/ 367 h 1293"/>
                <a:gd name="T46" fmla="*/ 351 w 503"/>
                <a:gd name="T47" fmla="*/ 337 h 1293"/>
                <a:gd name="T48" fmla="*/ 325 w 503"/>
                <a:gd name="T49" fmla="*/ 311 h 1293"/>
                <a:gd name="T50" fmla="*/ 295 w 503"/>
                <a:gd name="T51" fmla="*/ 290 h 1293"/>
                <a:gd name="T52" fmla="*/ 260 w 503"/>
                <a:gd name="T53" fmla="*/ 273 h 1293"/>
                <a:gd name="T54" fmla="*/ 233 w 503"/>
                <a:gd name="T55" fmla="*/ 293 h 1293"/>
                <a:gd name="T56" fmla="*/ 203 w 503"/>
                <a:gd name="T57" fmla="*/ 306 h 1293"/>
                <a:gd name="T58" fmla="*/ 171 w 503"/>
                <a:gd name="T59" fmla="*/ 312 h 1293"/>
                <a:gd name="T60" fmla="*/ 139 w 503"/>
                <a:gd name="T61" fmla="*/ 312 h 1293"/>
                <a:gd name="T62" fmla="*/ 109 w 503"/>
                <a:gd name="T63" fmla="*/ 305 h 1293"/>
                <a:gd name="T64" fmla="*/ 80 w 503"/>
                <a:gd name="T65" fmla="*/ 293 h 1293"/>
                <a:gd name="T66" fmla="*/ 53 w 503"/>
                <a:gd name="T67" fmla="*/ 274 h 1293"/>
                <a:gd name="T68" fmla="*/ 31 w 503"/>
                <a:gd name="T69" fmla="*/ 252 h 1293"/>
                <a:gd name="T70" fmla="*/ 15 w 503"/>
                <a:gd name="T71" fmla="*/ 224 h 1293"/>
                <a:gd name="T72" fmla="*/ 4 w 503"/>
                <a:gd name="T73" fmla="*/ 193 h 1293"/>
                <a:gd name="T74" fmla="*/ 0 w 503"/>
                <a:gd name="T75" fmla="*/ 156 h 1293"/>
                <a:gd name="T76" fmla="*/ 4 w 503"/>
                <a:gd name="T77" fmla="*/ 121 h 1293"/>
                <a:gd name="T78" fmla="*/ 16 w 503"/>
                <a:gd name="T79" fmla="*/ 88 h 1293"/>
                <a:gd name="T80" fmla="*/ 35 w 503"/>
                <a:gd name="T81" fmla="*/ 59 h 1293"/>
                <a:gd name="T82" fmla="*/ 59 w 503"/>
                <a:gd name="T83" fmla="*/ 35 h 1293"/>
                <a:gd name="T84" fmla="*/ 88 w 503"/>
                <a:gd name="T85" fmla="*/ 17 h 1293"/>
                <a:gd name="T86" fmla="*/ 121 w 503"/>
                <a:gd name="T87" fmla="*/ 5 h 1293"/>
                <a:gd name="T88" fmla="*/ 156 w 503"/>
                <a:gd name="T8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3" h="1293">
                  <a:moveTo>
                    <a:pt x="156" y="0"/>
                  </a:moveTo>
                  <a:lnTo>
                    <a:pt x="194" y="5"/>
                  </a:lnTo>
                  <a:lnTo>
                    <a:pt x="228" y="18"/>
                  </a:lnTo>
                  <a:lnTo>
                    <a:pt x="257" y="38"/>
                  </a:lnTo>
                  <a:lnTo>
                    <a:pt x="281" y="65"/>
                  </a:lnTo>
                  <a:lnTo>
                    <a:pt x="300" y="96"/>
                  </a:lnTo>
                  <a:lnTo>
                    <a:pt x="310" y="132"/>
                  </a:lnTo>
                  <a:lnTo>
                    <a:pt x="312" y="170"/>
                  </a:lnTo>
                  <a:lnTo>
                    <a:pt x="348" y="187"/>
                  </a:lnTo>
                  <a:lnTo>
                    <a:pt x="381" y="208"/>
                  </a:lnTo>
                  <a:lnTo>
                    <a:pt x="412" y="232"/>
                  </a:lnTo>
                  <a:lnTo>
                    <a:pt x="438" y="259"/>
                  </a:lnTo>
                  <a:lnTo>
                    <a:pt x="460" y="291"/>
                  </a:lnTo>
                  <a:lnTo>
                    <a:pt x="478" y="326"/>
                  </a:lnTo>
                  <a:lnTo>
                    <a:pt x="491" y="365"/>
                  </a:lnTo>
                  <a:lnTo>
                    <a:pt x="500" y="408"/>
                  </a:lnTo>
                  <a:lnTo>
                    <a:pt x="503" y="455"/>
                  </a:lnTo>
                  <a:lnTo>
                    <a:pt x="503" y="1293"/>
                  </a:lnTo>
                  <a:lnTo>
                    <a:pt x="401" y="1293"/>
                  </a:lnTo>
                  <a:lnTo>
                    <a:pt x="401" y="485"/>
                  </a:lnTo>
                  <a:lnTo>
                    <a:pt x="398" y="440"/>
                  </a:lnTo>
                  <a:lnTo>
                    <a:pt x="388" y="400"/>
                  </a:lnTo>
                  <a:lnTo>
                    <a:pt x="372" y="367"/>
                  </a:lnTo>
                  <a:lnTo>
                    <a:pt x="351" y="337"/>
                  </a:lnTo>
                  <a:lnTo>
                    <a:pt x="325" y="311"/>
                  </a:lnTo>
                  <a:lnTo>
                    <a:pt x="295" y="290"/>
                  </a:lnTo>
                  <a:lnTo>
                    <a:pt x="260" y="273"/>
                  </a:lnTo>
                  <a:lnTo>
                    <a:pt x="233" y="293"/>
                  </a:lnTo>
                  <a:lnTo>
                    <a:pt x="203" y="306"/>
                  </a:lnTo>
                  <a:lnTo>
                    <a:pt x="171" y="312"/>
                  </a:lnTo>
                  <a:lnTo>
                    <a:pt x="139" y="312"/>
                  </a:lnTo>
                  <a:lnTo>
                    <a:pt x="109" y="305"/>
                  </a:lnTo>
                  <a:lnTo>
                    <a:pt x="80" y="293"/>
                  </a:lnTo>
                  <a:lnTo>
                    <a:pt x="53" y="274"/>
                  </a:lnTo>
                  <a:lnTo>
                    <a:pt x="31" y="252"/>
                  </a:lnTo>
                  <a:lnTo>
                    <a:pt x="15" y="224"/>
                  </a:lnTo>
                  <a:lnTo>
                    <a:pt x="4" y="193"/>
                  </a:lnTo>
                  <a:lnTo>
                    <a:pt x="0" y="156"/>
                  </a:lnTo>
                  <a:lnTo>
                    <a:pt x="4" y="121"/>
                  </a:lnTo>
                  <a:lnTo>
                    <a:pt x="16" y="88"/>
                  </a:lnTo>
                  <a:lnTo>
                    <a:pt x="35" y="59"/>
                  </a:lnTo>
                  <a:lnTo>
                    <a:pt x="59" y="35"/>
                  </a:lnTo>
                  <a:lnTo>
                    <a:pt x="88" y="17"/>
                  </a:lnTo>
                  <a:lnTo>
                    <a:pt x="121" y="5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0" name="Freeform 2834">
              <a:extLst>
                <a:ext uri="{FF2B5EF4-FFF2-40B4-BE49-F238E27FC236}">
                  <a16:creationId xmlns:a16="http://schemas.microsoft.com/office/drawing/2014/main" id="{0B6EE6A7-6E0E-485D-90B4-12DE3356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376" y="2835057"/>
              <a:ext cx="181665" cy="188929"/>
            </a:xfrm>
            <a:custGeom>
              <a:avLst/>
              <a:gdLst>
                <a:gd name="T0" fmla="*/ 25 w 50"/>
                <a:gd name="T1" fmla="*/ 0 h 51"/>
                <a:gd name="T2" fmla="*/ 38 w 50"/>
                <a:gd name="T3" fmla="*/ 4 h 51"/>
                <a:gd name="T4" fmla="*/ 47 w 50"/>
                <a:gd name="T5" fmla="*/ 14 h 51"/>
                <a:gd name="T6" fmla="*/ 50 w 50"/>
                <a:gd name="T7" fmla="*/ 26 h 51"/>
                <a:gd name="T8" fmla="*/ 47 w 50"/>
                <a:gd name="T9" fmla="*/ 38 h 51"/>
                <a:gd name="T10" fmla="*/ 38 w 50"/>
                <a:gd name="T11" fmla="*/ 47 h 51"/>
                <a:gd name="T12" fmla="*/ 25 w 50"/>
                <a:gd name="T13" fmla="*/ 51 h 51"/>
                <a:gd name="T14" fmla="*/ 12 w 50"/>
                <a:gd name="T15" fmla="*/ 47 h 51"/>
                <a:gd name="T16" fmla="*/ 3 w 50"/>
                <a:gd name="T17" fmla="*/ 38 h 51"/>
                <a:gd name="T18" fmla="*/ 0 w 50"/>
                <a:gd name="T19" fmla="*/ 26 h 51"/>
                <a:gd name="T20" fmla="*/ 3 w 50"/>
                <a:gd name="T21" fmla="*/ 14 h 51"/>
                <a:gd name="T22" fmla="*/ 12 w 50"/>
                <a:gd name="T23" fmla="*/ 4 h 51"/>
                <a:gd name="T24" fmla="*/ 25 w 50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38" y="4"/>
                  </a:lnTo>
                  <a:lnTo>
                    <a:pt x="47" y="14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5" y="51"/>
                  </a:lnTo>
                  <a:lnTo>
                    <a:pt x="12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2" y="4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7" name="Freeform 3258">
              <a:extLst>
                <a:ext uri="{FF2B5EF4-FFF2-40B4-BE49-F238E27FC236}">
                  <a16:creationId xmlns:a16="http://schemas.microsoft.com/office/drawing/2014/main" id="{F3DA8840-99FF-4430-ADF0-C877F4D4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97" y="2660656"/>
              <a:ext cx="232528" cy="508656"/>
            </a:xfrm>
            <a:custGeom>
              <a:avLst/>
              <a:gdLst>
                <a:gd name="T0" fmla="*/ 54 w 63"/>
                <a:gd name="T1" fmla="*/ 0 h 139"/>
                <a:gd name="T2" fmla="*/ 57 w 63"/>
                <a:gd name="T3" fmla="*/ 1 h 139"/>
                <a:gd name="T4" fmla="*/ 60 w 63"/>
                <a:gd name="T5" fmla="*/ 1 h 139"/>
                <a:gd name="T6" fmla="*/ 62 w 63"/>
                <a:gd name="T7" fmla="*/ 4 h 139"/>
                <a:gd name="T8" fmla="*/ 63 w 63"/>
                <a:gd name="T9" fmla="*/ 8 h 139"/>
                <a:gd name="T10" fmla="*/ 63 w 63"/>
                <a:gd name="T11" fmla="*/ 9 h 139"/>
                <a:gd name="T12" fmla="*/ 62 w 63"/>
                <a:gd name="T13" fmla="*/ 12 h 139"/>
                <a:gd name="T14" fmla="*/ 15 w 63"/>
                <a:gd name="T15" fmla="*/ 74 h 139"/>
                <a:gd name="T16" fmla="*/ 56 w 63"/>
                <a:gd name="T17" fmla="*/ 127 h 139"/>
                <a:gd name="T18" fmla="*/ 57 w 63"/>
                <a:gd name="T19" fmla="*/ 130 h 139"/>
                <a:gd name="T20" fmla="*/ 57 w 63"/>
                <a:gd name="T21" fmla="*/ 133 h 139"/>
                <a:gd name="T22" fmla="*/ 56 w 63"/>
                <a:gd name="T23" fmla="*/ 135 h 139"/>
                <a:gd name="T24" fmla="*/ 54 w 63"/>
                <a:gd name="T25" fmla="*/ 138 h 139"/>
                <a:gd name="T26" fmla="*/ 51 w 63"/>
                <a:gd name="T27" fmla="*/ 139 h 139"/>
                <a:gd name="T28" fmla="*/ 48 w 63"/>
                <a:gd name="T29" fmla="*/ 139 h 139"/>
                <a:gd name="T30" fmla="*/ 45 w 63"/>
                <a:gd name="T31" fmla="*/ 138 h 139"/>
                <a:gd name="T32" fmla="*/ 44 w 63"/>
                <a:gd name="T33" fmla="*/ 136 h 139"/>
                <a:gd name="T34" fmla="*/ 1 w 63"/>
                <a:gd name="T35" fmla="*/ 79 h 139"/>
                <a:gd name="T36" fmla="*/ 0 w 63"/>
                <a:gd name="T37" fmla="*/ 76 h 139"/>
                <a:gd name="T38" fmla="*/ 0 w 63"/>
                <a:gd name="T39" fmla="*/ 73 h 139"/>
                <a:gd name="T40" fmla="*/ 0 w 63"/>
                <a:gd name="T41" fmla="*/ 70 h 139"/>
                <a:gd name="T42" fmla="*/ 50 w 63"/>
                <a:gd name="T43" fmla="*/ 3 h 139"/>
                <a:gd name="T44" fmla="*/ 53 w 63"/>
                <a:gd name="T45" fmla="*/ 1 h 139"/>
                <a:gd name="T46" fmla="*/ 54 w 63"/>
                <a:gd name="T4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139">
                  <a:moveTo>
                    <a:pt x="54" y="0"/>
                  </a:moveTo>
                  <a:lnTo>
                    <a:pt x="57" y="1"/>
                  </a:lnTo>
                  <a:lnTo>
                    <a:pt x="60" y="1"/>
                  </a:lnTo>
                  <a:lnTo>
                    <a:pt x="62" y="4"/>
                  </a:lnTo>
                  <a:lnTo>
                    <a:pt x="63" y="8"/>
                  </a:lnTo>
                  <a:lnTo>
                    <a:pt x="63" y="9"/>
                  </a:lnTo>
                  <a:lnTo>
                    <a:pt x="62" y="12"/>
                  </a:lnTo>
                  <a:lnTo>
                    <a:pt x="15" y="74"/>
                  </a:lnTo>
                  <a:lnTo>
                    <a:pt x="56" y="127"/>
                  </a:lnTo>
                  <a:lnTo>
                    <a:pt x="57" y="130"/>
                  </a:lnTo>
                  <a:lnTo>
                    <a:pt x="57" y="133"/>
                  </a:lnTo>
                  <a:lnTo>
                    <a:pt x="56" y="135"/>
                  </a:lnTo>
                  <a:lnTo>
                    <a:pt x="54" y="138"/>
                  </a:lnTo>
                  <a:lnTo>
                    <a:pt x="51" y="139"/>
                  </a:lnTo>
                  <a:lnTo>
                    <a:pt x="48" y="139"/>
                  </a:lnTo>
                  <a:lnTo>
                    <a:pt x="45" y="138"/>
                  </a:lnTo>
                  <a:lnTo>
                    <a:pt x="44" y="136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0"/>
                  </a:lnTo>
                  <a:lnTo>
                    <a:pt x="50" y="3"/>
                  </a:lnTo>
                  <a:lnTo>
                    <a:pt x="53" y="1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BD630-949E-426A-9D44-29E4534A17D9}"/>
              </a:ext>
            </a:extLst>
          </p:cNvPr>
          <p:cNvGrpSpPr/>
          <p:nvPr/>
        </p:nvGrpSpPr>
        <p:grpSpPr>
          <a:xfrm>
            <a:off x="6096000" y="2399066"/>
            <a:ext cx="2492416" cy="4694166"/>
            <a:chOff x="6194051" y="2399066"/>
            <a:chExt cx="2492416" cy="4694166"/>
          </a:xfrm>
          <a:solidFill>
            <a:srgbClr val="C00000"/>
          </a:solidFill>
        </p:grpSpPr>
        <p:sp>
          <p:nvSpPr>
            <p:cNvPr id="165" name="Freeform 2769">
              <a:extLst>
                <a:ext uri="{FF2B5EF4-FFF2-40B4-BE49-F238E27FC236}">
                  <a16:creationId xmlns:a16="http://schemas.microsoft.com/office/drawing/2014/main" id="{1D2CA1B9-3A3F-427F-92A0-7550E6B2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051" y="2399066"/>
              <a:ext cx="1823897" cy="4694166"/>
            </a:xfrm>
            <a:custGeom>
              <a:avLst/>
              <a:gdLst>
                <a:gd name="T0" fmla="*/ 347 w 503"/>
                <a:gd name="T1" fmla="*/ 0 h 1293"/>
                <a:gd name="T2" fmla="*/ 382 w 503"/>
                <a:gd name="T3" fmla="*/ 5 h 1293"/>
                <a:gd name="T4" fmla="*/ 415 w 503"/>
                <a:gd name="T5" fmla="*/ 17 h 1293"/>
                <a:gd name="T6" fmla="*/ 444 w 503"/>
                <a:gd name="T7" fmla="*/ 35 h 1293"/>
                <a:gd name="T8" fmla="*/ 468 w 503"/>
                <a:gd name="T9" fmla="*/ 59 h 1293"/>
                <a:gd name="T10" fmla="*/ 486 w 503"/>
                <a:gd name="T11" fmla="*/ 88 h 1293"/>
                <a:gd name="T12" fmla="*/ 499 w 503"/>
                <a:gd name="T13" fmla="*/ 121 h 1293"/>
                <a:gd name="T14" fmla="*/ 503 w 503"/>
                <a:gd name="T15" fmla="*/ 156 h 1293"/>
                <a:gd name="T16" fmla="*/ 499 w 503"/>
                <a:gd name="T17" fmla="*/ 193 h 1293"/>
                <a:gd name="T18" fmla="*/ 488 w 503"/>
                <a:gd name="T19" fmla="*/ 224 h 1293"/>
                <a:gd name="T20" fmla="*/ 471 w 503"/>
                <a:gd name="T21" fmla="*/ 252 h 1293"/>
                <a:gd name="T22" fmla="*/ 449 w 503"/>
                <a:gd name="T23" fmla="*/ 274 h 1293"/>
                <a:gd name="T24" fmla="*/ 423 w 503"/>
                <a:gd name="T25" fmla="*/ 293 h 1293"/>
                <a:gd name="T26" fmla="*/ 394 w 503"/>
                <a:gd name="T27" fmla="*/ 305 h 1293"/>
                <a:gd name="T28" fmla="*/ 364 w 503"/>
                <a:gd name="T29" fmla="*/ 312 h 1293"/>
                <a:gd name="T30" fmla="*/ 332 w 503"/>
                <a:gd name="T31" fmla="*/ 312 h 1293"/>
                <a:gd name="T32" fmla="*/ 300 w 503"/>
                <a:gd name="T33" fmla="*/ 306 h 1293"/>
                <a:gd name="T34" fmla="*/ 270 w 503"/>
                <a:gd name="T35" fmla="*/ 293 h 1293"/>
                <a:gd name="T36" fmla="*/ 243 w 503"/>
                <a:gd name="T37" fmla="*/ 273 h 1293"/>
                <a:gd name="T38" fmla="*/ 208 w 503"/>
                <a:gd name="T39" fmla="*/ 290 h 1293"/>
                <a:gd name="T40" fmla="*/ 177 w 503"/>
                <a:gd name="T41" fmla="*/ 311 h 1293"/>
                <a:gd name="T42" fmla="*/ 152 w 503"/>
                <a:gd name="T43" fmla="*/ 337 h 1293"/>
                <a:gd name="T44" fmla="*/ 130 w 503"/>
                <a:gd name="T45" fmla="*/ 367 h 1293"/>
                <a:gd name="T46" fmla="*/ 115 w 503"/>
                <a:gd name="T47" fmla="*/ 400 h 1293"/>
                <a:gd name="T48" fmla="*/ 105 w 503"/>
                <a:gd name="T49" fmla="*/ 440 h 1293"/>
                <a:gd name="T50" fmla="*/ 102 w 503"/>
                <a:gd name="T51" fmla="*/ 485 h 1293"/>
                <a:gd name="T52" fmla="*/ 102 w 503"/>
                <a:gd name="T53" fmla="*/ 1293 h 1293"/>
                <a:gd name="T54" fmla="*/ 0 w 503"/>
                <a:gd name="T55" fmla="*/ 1293 h 1293"/>
                <a:gd name="T56" fmla="*/ 0 w 503"/>
                <a:gd name="T57" fmla="*/ 455 h 1293"/>
                <a:gd name="T58" fmla="*/ 3 w 503"/>
                <a:gd name="T59" fmla="*/ 408 h 1293"/>
                <a:gd name="T60" fmla="*/ 12 w 503"/>
                <a:gd name="T61" fmla="*/ 365 h 1293"/>
                <a:gd name="T62" fmla="*/ 24 w 503"/>
                <a:gd name="T63" fmla="*/ 326 h 1293"/>
                <a:gd name="T64" fmla="*/ 43 w 503"/>
                <a:gd name="T65" fmla="*/ 291 h 1293"/>
                <a:gd name="T66" fmla="*/ 65 w 503"/>
                <a:gd name="T67" fmla="*/ 259 h 1293"/>
                <a:gd name="T68" fmla="*/ 91 w 503"/>
                <a:gd name="T69" fmla="*/ 232 h 1293"/>
                <a:gd name="T70" fmla="*/ 121 w 503"/>
                <a:gd name="T71" fmla="*/ 208 h 1293"/>
                <a:gd name="T72" fmla="*/ 155 w 503"/>
                <a:gd name="T73" fmla="*/ 187 h 1293"/>
                <a:gd name="T74" fmla="*/ 191 w 503"/>
                <a:gd name="T75" fmla="*/ 170 h 1293"/>
                <a:gd name="T76" fmla="*/ 193 w 503"/>
                <a:gd name="T77" fmla="*/ 132 h 1293"/>
                <a:gd name="T78" fmla="*/ 203 w 503"/>
                <a:gd name="T79" fmla="*/ 96 h 1293"/>
                <a:gd name="T80" fmla="*/ 221 w 503"/>
                <a:gd name="T81" fmla="*/ 65 h 1293"/>
                <a:gd name="T82" fmla="*/ 246 w 503"/>
                <a:gd name="T83" fmla="*/ 38 h 1293"/>
                <a:gd name="T84" fmla="*/ 274 w 503"/>
                <a:gd name="T85" fmla="*/ 18 h 1293"/>
                <a:gd name="T86" fmla="*/ 309 w 503"/>
                <a:gd name="T87" fmla="*/ 5 h 1293"/>
                <a:gd name="T88" fmla="*/ 347 w 503"/>
                <a:gd name="T8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3" h="1293">
                  <a:moveTo>
                    <a:pt x="347" y="0"/>
                  </a:moveTo>
                  <a:lnTo>
                    <a:pt x="382" y="5"/>
                  </a:lnTo>
                  <a:lnTo>
                    <a:pt x="415" y="17"/>
                  </a:lnTo>
                  <a:lnTo>
                    <a:pt x="444" y="35"/>
                  </a:lnTo>
                  <a:lnTo>
                    <a:pt x="468" y="59"/>
                  </a:lnTo>
                  <a:lnTo>
                    <a:pt x="486" y="88"/>
                  </a:lnTo>
                  <a:lnTo>
                    <a:pt x="499" y="121"/>
                  </a:lnTo>
                  <a:lnTo>
                    <a:pt x="503" y="156"/>
                  </a:lnTo>
                  <a:lnTo>
                    <a:pt x="499" y="193"/>
                  </a:lnTo>
                  <a:lnTo>
                    <a:pt x="488" y="224"/>
                  </a:lnTo>
                  <a:lnTo>
                    <a:pt x="471" y="252"/>
                  </a:lnTo>
                  <a:lnTo>
                    <a:pt x="449" y="274"/>
                  </a:lnTo>
                  <a:lnTo>
                    <a:pt x="423" y="293"/>
                  </a:lnTo>
                  <a:lnTo>
                    <a:pt x="394" y="305"/>
                  </a:lnTo>
                  <a:lnTo>
                    <a:pt x="364" y="312"/>
                  </a:lnTo>
                  <a:lnTo>
                    <a:pt x="332" y="312"/>
                  </a:lnTo>
                  <a:lnTo>
                    <a:pt x="300" y="306"/>
                  </a:lnTo>
                  <a:lnTo>
                    <a:pt x="270" y="293"/>
                  </a:lnTo>
                  <a:lnTo>
                    <a:pt x="243" y="273"/>
                  </a:lnTo>
                  <a:lnTo>
                    <a:pt x="208" y="290"/>
                  </a:lnTo>
                  <a:lnTo>
                    <a:pt x="177" y="311"/>
                  </a:lnTo>
                  <a:lnTo>
                    <a:pt x="152" y="337"/>
                  </a:lnTo>
                  <a:lnTo>
                    <a:pt x="130" y="367"/>
                  </a:lnTo>
                  <a:lnTo>
                    <a:pt x="115" y="400"/>
                  </a:lnTo>
                  <a:lnTo>
                    <a:pt x="105" y="440"/>
                  </a:lnTo>
                  <a:lnTo>
                    <a:pt x="102" y="485"/>
                  </a:lnTo>
                  <a:lnTo>
                    <a:pt x="102" y="1293"/>
                  </a:lnTo>
                  <a:lnTo>
                    <a:pt x="0" y="1293"/>
                  </a:lnTo>
                  <a:lnTo>
                    <a:pt x="0" y="455"/>
                  </a:lnTo>
                  <a:lnTo>
                    <a:pt x="3" y="408"/>
                  </a:lnTo>
                  <a:lnTo>
                    <a:pt x="12" y="365"/>
                  </a:lnTo>
                  <a:lnTo>
                    <a:pt x="24" y="326"/>
                  </a:lnTo>
                  <a:lnTo>
                    <a:pt x="43" y="291"/>
                  </a:lnTo>
                  <a:lnTo>
                    <a:pt x="65" y="259"/>
                  </a:lnTo>
                  <a:lnTo>
                    <a:pt x="91" y="232"/>
                  </a:lnTo>
                  <a:lnTo>
                    <a:pt x="121" y="208"/>
                  </a:lnTo>
                  <a:lnTo>
                    <a:pt x="155" y="187"/>
                  </a:lnTo>
                  <a:lnTo>
                    <a:pt x="191" y="170"/>
                  </a:lnTo>
                  <a:lnTo>
                    <a:pt x="193" y="132"/>
                  </a:lnTo>
                  <a:lnTo>
                    <a:pt x="203" y="96"/>
                  </a:lnTo>
                  <a:lnTo>
                    <a:pt x="221" y="65"/>
                  </a:lnTo>
                  <a:lnTo>
                    <a:pt x="246" y="38"/>
                  </a:lnTo>
                  <a:lnTo>
                    <a:pt x="274" y="18"/>
                  </a:lnTo>
                  <a:lnTo>
                    <a:pt x="309" y="5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040">
              <a:extLst>
                <a:ext uri="{FF2B5EF4-FFF2-40B4-BE49-F238E27FC236}">
                  <a16:creationId xmlns:a16="http://schemas.microsoft.com/office/drawing/2014/main" id="{519C7777-5883-4672-9280-C32BC3B20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802" y="2835052"/>
              <a:ext cx="181665" cy="188929"/>
            </a:xfrm>
            <a:custGeom>
              <a:avLst/>
              <a:gdLst>
                <a:gd name="T0" fmla="*/ 25 w 50"/>
                <a:gd name="T1" fmla="*/ 0 h 51"/>
                <a:gd name="T2" fmla="*/ 38 w 50"/>
                <a:gd name="T3" fmla="*/ 4 h 51"/>
                <a:gd name="T4" fmla="*/ 47 w 50"/>
                <a:gd name="T5" fmla="*/ 14 h 51"/>
                <a:gd name="T6" fmla="*/ 50 w 50"/>
                <a:gd name="T7" fmla="*/ 26 h 51"/>
                <a:gd name="T8" fmla="*/ 47 w 50"/>
                <a:gd name="T9" fmla="*/ 38 h 51"/>
                <a:gd name="T10" fmla="*/ 38 w 50"/>
                <a:gd name="T11" fmla="*/ 47 h 51"/>
                <a:gd name="T12" fmla="*/ 25 w 50"/>
                <a:gd name="T13" fmla="*/ 51 h 51"/>
                <a:gd name="T14" fmla="*/ 13 w 50"/>
                <a:gd name="T15" fmla="*/ 47 h 51"/>
                <a:gd name="T16" fmla="*/ 3 w 50"/>
                <a:gd name="T17" fmla="*/ 38 h 51"/>
                <a:gd name="T18" fmla="*/ 0 w 50"/>
                <a:gd name="T19" fmla="*/ 26 h 51"/>
                <a:gd name="T20" fmla="*/ 3 w 50"/>
                <a:gd name="T21" fmla="*/ 14 h 51"/>
                <a:gd name="T22" fmla="*/ 13 w 50"/>
                <a:gd name="T23" fmla="*/ 4 h 51"/>
                <a:gd name="T24" fmla="*/ 25 w 50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38" y="4"/>
                  </a:lnTo>
                  <a:lnTo>
                    <a:pt x="47" y="14"/>
                  </a:lnTo>
                  <a:lnTo>
                    <a:pt x="50" y="26"/>
                  </a:lnTo>
                  <a:lnTo>
                    <a:pt x="47" y="38"/>
                  </a:lnTo>
                  <a:lnTo>
                    <a:pt x="38" y="47"/>
                  </a:lnTo>
                  <a:lnTo>
                    <a:pt x="25" y="51"/>
                  </a:lnTo>
                  <a:lnTo>
                    <a:pt x="13" y="47"/>
                  </a:lnTo>
                  <a:lnTo>
                    <a:pt x="3" y="38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257">
              <a:extLst>
                <a:ext uri="{FF2B5EF4-FFF2-40B4-BE49-F238E27FC236}">
                  <a16:creationId xmlns:a16="http://schemas.microsoft.com/office/drawing/2014/main" id="{D5C17BD8-AD10-4BA1-9C21-07C2905F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344" y="2660656"/>
              <a:ext cx="232528" cy="508656"/>
            </a:xfrm>
            <a:custGeom>
              <a:avLst/>
              <a:gdLst>
                <a:gd name="T0" fmla="*/ 8 w 64"/>
                <a:gd name="T1" fmla="*/ 0 h 139"/>
                <a:gd name="T2" fmla="*/ 11 w 64"/>
                <a:gd name="T3" fmla="*/ 1 h 139"/>
                <a:gd name="T4" fmla="*/ 14 w 64"/>
                <a:gd name="T5" fmla="*/ 3 h 139"/>
                <a:gd name="T6" fmla="*/ 62 w 64"/>
                <a:gd name="T7" fmla="*/ 70 h 139"/>
                <a:gd name="T8" fmla="*/ 64 w 64"/>
                <a:gd name="T9" fmla="*/ 73 h 139"/>
                <a:gd name="T10" fmla="*/ 64 w 64"/>
                <a:gd name="T11" fmla="*/ 76 h 139"/>
                <a:gd name="T12" fmla="*/ 62 w 64"/>
                <a:gd name="T13" fmla="*/ 79 h 139"/>
                <a:gd name="T14" fmla="*/ 20 w 64"/>
                <a:gd name="T15" fmla="*/ 136 h 139"/>
                <a:gd name="T16" fmla="*/ 17 w 64"/>
                <a:gd name="T17" fmla="*/ 138 h 139"/>
                <a:gd name="T18" fmla="*/ 15 w 64"/>
                <a:gd name="T19" fmla="*/ 139 h 139"/>
                <a:gd name="T20" fmla="*/ 12 w 64"/>
                <a:gd name="T21" fmla="*/ 139 h 139"/>
                <a:gd name="T22" fmla="*/ 9 w 64"/>
                <a:gd name="T23" fmla="*/ 138 h 139"/>
                <a:gd name="T24" fmla="*/ 8 w 64"/>
                <a:gd name="T25" fmla="*/ 135 h 139"/>
                <a:gd name="T26" fmla="*/ 6 w 64"/>
                <a:gd name="T27" fmla="*/ 133 h 139"/>
                <a:gd name="T28" fmla="*/ 6 w 64"/>
                <a:gd name="T29" fmla="*/ 130 h 139"/>
                <a:gd name="T30" fmla="*/ 8 w 64"/>
                <a:gd name="T31" fmla="*/ 127 h 139"/>
                <a:gd name="T32" fmla="*/ 47 w 64"/>
                <a:gd name="T33" fmla="*/ 74 h 139"/>
                <a:gd name="T34" fmla="*/ 2 w 64"/>
                <a:gd name="T35" fmla="*/ 12 h 139"/>
                <a:gd name="T36" fmla="*/ 0 w 64"/>
                <a:gd name="T37" fmla="*/ 9 h 139"/>
                <a:gd name="T38" fmla="*/ 0 w 64"/>
                <a:gd name="T39" fmla="*/ 8 h 139"/>
                <a:gd name="T40" fmla="*/ 2 w 64"/>
                <a:gd name="T41" fmla="*/ 4 h 139"/>
                <a:gd name="T42" fmla="*/ 3 w 64"/>
                <a:gd name="T43" fmla="*/ 1 h 139"/>
                <a:gd name="T44" fmla="*/ 6 w 64"/>
                <a:gd name="T45" fmla="*/ 1 h 139"/>
                <a:gd name="T46" fmla="*/ 8 w 64"/>
                <a:gd name="T4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39">
                  <a:moveTo>
                    <a:pt x="8" y="0"/>
                  </a:moveTo>
                  <a:lnTo>
                    <a:pt x="11" y="1"/>
                  </a:lnTo>
                  <a:lnTo>
                    <a:pt x="14" y="3"/>
                  </a:lnTo>
                  <a:lnTo>
                    <a:pt x="62" y="70"/>
                  </a:lnTo>
                  <a:lnTo>
                    <a:pt x="64" y="73"/>
                  </a:lnTo>
                  <a:lnTo>
                    <a:pt x="64" y="76"/>
                  </a:lnTo>
                  <a:lnTo>
                    <a:pt x="62" y="79"/>
                  </a:lnTo>
                  <a:lnTo>
                    <a:pt x="20" y="136"/>
                  </a:lnTo>
                  <a:lnTo>
                    <a:pt x="17" y="138"/>
                  </a:lnTo>
                  <a:lnTo>
                    <a:pt x="15" y="139"/>
                  </a:lnTo>
                  <a:lnTo>
                    <a:pt x="12" y="139"/>
                  </a:lnTo>
                  <a:lnTo>
                    <a:pt x="9" y="138"/>
                  </a:lnTo>
                  <a:lnTo>
                    <a:pt x="8" y="135"/>
                  </a:lnTo>
                  <a:lnTo>
                    <a:pt x="6" y="133"/>
                  </a:lnTo>
                  <a:lnTo>
                    <a:pt x="6" y="130"/>
                  </a:lnTo>
                  <a:lnTo>
                    <a:pt x="8" y="127"/>
                  </a:lnTo>
                  <a:lnTo>
                    <a:pt x="47" y="7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2" y="4"/>
                  </a:lnTo>
                  <a:lnTo>
                    <a:pt x="3" y="1"/>
                  </a:lnTo>
                  <a:lnTo>
                    <a:pt x="6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6" name="Freeform 2810">
            <a:extLst>
              <a:ext uri="{FF2B5EF4-FFF2-40B4-BE49-F238E27FC236}">
                <a16:creationId xmlns:a16="http://schemas.microsoft.com/office/drawing/2014/main" id="{2AECF163-34C9-4D54-83D6-A05A48F92123}"/>
              </a:ext>
            </a:extLst>
          </p:cNvPr>
          <p:cNvSpPr>
            <a:spLocks/>
          </p:cNvSpPr>
          <p:nvPr/>
        </p:nvSpPr>
        <p:spPr bwMode="auto">
          <a:xfrm>
            <a:off x="4620901" y="2660660"/>
            <a:ext cx="87198" cy="94467"/>
          </a:xfrm>
          <a:custGeom>
            <a:avLst/>
            <a:gdLst>
              <a:gd name="T0" fmla="*/ 12 w 22"/>
              <a:gd name="T1" fmla="*/ 0 h 28"/>
              <a:gd name="T2" fmla="*/ 15 w 22"/>
              <a:gd name="T3" fmla="*/ 2 h 28"/>
              <a:gd name="T4" fmla="*/ 18 w 22"/>
              <a:gd name="T5" fmla="*/ 3 h 28"/>
              <a:gd name="T6" fmla="*/ 21 w 22"/>
              <a:gd name="T7" fmla="*/ 6 h 28"/>
              <a:gd name="T8" fmla="*/ 21 w 22"/>
              <a:gd name="T9" fmla="*/ 11 h 28"/>
              <a:gd name="T10" fmla="*/ 21 w 22"/>
              <a:gd name="T11" fmla="*/ 13 h 28"/>
              <a:gd name="T12" fmla="*/ 21 w 22"/>
              <a:gd name="T13" fmla="*/ 14 h 28"/>
              <a:gd name="T14" fmla="*/ 21 w 22"/>
              <a:gd name="T15" fmla="*/ 14 h 28"/>
              <a:gd name="T16" fmla="*/ 22 w 22"/>
              <a:gd name="T17" fmla="*/ 14 h 28"/>
              <a:gd name="T18" fmla="*/ 22 w 22"/>
              <a:gd name="T19" fmla="*/ 17 h 28"/>
              <a:gd name="T20" fmla="*/ 21 w 22"/>
              <a:gd name="T21" fmla="*/ 19 h 28"/>
              <a:gd name="T22" fmla="*/ 21 w 22"/>
              <a:gd name="T23" fmla="*/ 19 h 28"/>
              <a:gd name="T24" fmla="*/ 19 w 22"/>
              <a:gd name="T25" fmla="*/ 23 h 28"/>
              <a:gd name="T26" fmla="*/ 18 w 22"/>
              <a:gd name="T27" fmla="*/ 26 h 28"/>
              <a:gd name="T28" fmla="*/ 15 w 22"/>
              <a:gd name="T29" fmla="*/ 28 h 28"/>
              <a:gd name="T30" fmla="*/ 13 w 22"/>
              <a:gd name="T31" fmla="*/ 28 h 28"/>
              <a:gd name="T32" fmla="*/ 12 w 22"/>
              <a:gd name="T33" fmla="*/ 28 h 28"/>
              <a:gd name="T34" fmla="*/ 12 w 22"/>
              <a:gd name="T35" fmla="*/ 28 h 28"/>
              <a:gd name="T36" fmla="*/ 12 w 22"/>
              <a:gd name="T37" fmla="*/ 28 h 28"/>
              <a:gd name="T38" fmla="*/ 10 w 22"/>
              <a:gd name="T39" fmla="*/ 28 h 28"/>
              <a:gd name="T40" fmla="*/ 9 w 22"/>
              <a:gd name="T41" fmla="*/ 28 h 28"/>
              <a:gd name="T42" fmla="*/ 7 w 22"/>
              <a:gd name="T43" fmla="*/ 28 h 28"/>
              <a:gd name="T44" fmla="*/ 6 w 22"/>
              <a:gd name="T45" fmla="*/ 26 h 28"/>
              <a:gd name="T46" fmla="*/ 4 w 22"/>
              <a:gd name="T47" fmla="*/ 23 h 28"/>
              <a:gd name="T48" fmla="*/ 3 w 22"/>
              <a:gd name="T49" fmla="*/ 19 h 28"/>
              <a:gd name="T50" fmla="*/ 1 w 22"/>
              <a:gd name="T51" fmla="*/ 19 h 28"/>
              <a:gd name="T52" fmla="*/ 1 w 22"/>
              <a:gd name="T53" fmla="*/ 17 h 28"/>
              <a:gd name="T54" fmla="*/ 0 w 22"/>
              <a:gd name="T55" fmla="*/ 14 h 28"/>
              <a:gd name="T56" fmla="*/ 1 w 22"/>
              <a:gd name="T57" fmla="*/ 14 h 28"/>
              <a:gd name="T58" fmla="*/ 1 w 22"/>
              <a:gd name="T59" fmla="*/ 14 h 28"/>
              <a:gd name="T60" fmla="*/ 1 w 22"/>
              <a:gd name="T61" fmla="*/ 13 h 28"/>
              <a:gd name="T62" fmla="*/ 1 w 22"/>
              <a:gd name="T63" fmla="*/ 11 h 28"/>
              <a:gd name="T64" fmla="*/ 3 w 22"/>
              <a:gd name="T65" fmla="*/ 6 h 28"/>
              <a:gd name="T66" fmla="*/ 4 w 22"/>
              <a:gd name="T67" fmla="*/ 3 h 28"/>
              <a:gd name="T68" fmla="*/ 7 w 22"/>
              <a:gd name="T69" fmla="*/ 2 h 28"/>
              <a:gd name="T70" fmla="*/ 12 w 22"/>
              <a:gd name="T7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" h="28">
                <a:moveTo>
                  <a:pt x="12" y="0"/>
                </a:moveTo>
                <a:lnTo>
                  <a:pt x="15" y="2"/>
                </a:lnTo>
                <a:lnTo>
                  <a:pt x="18" y="3"/>
                </a:lnTo>
                <a:lnTo>
                  <a:pt x="21" y="6"/>
                </a:lnTo>
                <a:lnTo>
                  <a:pt x="21" y="11"/>
                </a:lnTo>
                <a:lnTo>
                  <a:pt x="21" y="13"/>
                </a:lnTo>
                <a:lnTo>
                  <a:pt x="21" y="14"/>
                </a:lnTo>
                <a:lnTo>
                  <a:pt x="21" y="14"/>
                </a:lnTo>
                <a:lnTo>
                  <a:pt x="22" y="14"/>
                </a:lnTo>
                <a:lnTo>
                  <a:pt x="22" y="17"/>
                </a:lnTo>
                <a:lnTo>
                  <a:pt x="21" y="19"/>
                </a:lnTo>
                <a:lnTo>
                  <a:pt x="21" y="19"/>
                </a:lnTo>
                <a:lnTo>
                  <a:pt x="19" y="23"/>
                </a:lnTo>
                <a:lnTo>
                  <a:pt x="18" y="26"/>
                </a:lnTo>
                <a:lnTo>
                  <a:pt x="15" y="28"/>
                </a:lnTo>
                <a:lnTo>
                  <a:pt x="13" y="28"/>
                </a:lnTo>
                <a:lnTo>
                  <a:pt x="12" y="28"/>
                </a:lnTo>
                <a:lnTo>
                  <a:pt x="12" y="28"/>
                </a:lnTo>
                <a:lnTo>
                  <a:pt x="12" y="28"/>
                </a:lnTo>
                <a:lnTo>
                  <a:pt x="10" y="28"/>
                </a:lnTo>
                <a:lnTo>
                  <a:pt x="9" y="28"/>
                </a:lnTo>
                <a:lnTo>
                  <a:pt x="7" y="28"/>
                </a:lnTo>
                <a:lnTo>
                  <a:pt x="6" y="26"/>
                </a:lnTo>
                <a:lnTo>
                  <a:pt x="4" y="23"/>
                </a:lnTo>
                <a:lnTo>
                  <a:pt x="3" y="19"/>
                </a:lnTo>
                <a:lnTo>
                  <a:pt x="1" y="19"/>
                </a:lnTo>
                <a:lnTo>
                  <a:pt x="1" y="17"/>
                </a:lnTo>
                <a:lnTo>
                  <a:pt x="0" y="14"/>
                </a:lnTo>
                <a:lnTo>
                  <a:pt x="1" y="14"/>
                </a:lnTo>
                <a:lnTo>
                  <a:pt x="1" y="14"/>
                </a:lnTo>
                <a:lnTo>
                  <a:pt x="1" y="13"/>
                </a:lnTo>
                <a:lnTo>
                  <a:pt x="1" y="11"/>
                </a:lnTo>
                <a:lnTo>
                  <a:pt x="3" y="6"/>
                </a:lnTo>
                <a:lnTo>
                  <a:pt x="4" y="3"/>
                </a:lnTo>
                <a:lnTo>
                  <a:pt x="7" y="2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2811">
            <a:extLst>
              <a:ext uri="{FF2B5EF4-FFF2-40B4-BE49-F238E27FC236}">
                <a16:creationId xmlns:a16="http://schemas.microsoft.com/office/drawing/2014/main" id="{A8CEE0EE-7857-4EB3-9F23-156681A341A2}"/>
              </a:ext>
            </a:extLst>
          </p:cNvPr>
          <p:cNvSpPr>
            <a:spLocks/>
          </p:cNvSpPr>
          <p:nvPr/>
        </p:nvSpPr>
        <p:spPr bwMode="auto">
          <a:xfrm>
            <a:off x="4780764" y="2573462"/>
            <a:ext cx="109000" cy="138066"/>
          </a:xfrm>
          <a:custGeom>
            <a:avLst/>
            <a:gdLst>
              <a:gd name="T0" fmla="*/ 15 w 32"/>
              <a:gd name="T1" fmla="*/ 0 h 38"/>
              <a:gd name="T2" fmla="*/ 20 w 32"/>
              <a:gd name="T3" fmla="*/ 1 h 38"/>
              <a:gd name="T4" fmla="*/ 24 w 32"/>
              <a:gd name="T5" fmla="*/ 3 h 38"/>
              <a:gd name="T6" fmla="*/ 27 w 32"/>
              <a:gd name="T7" fmla="*/ 6 h 38"/>
              <a:gd name="T8" fmla="*/ 29 w 32"/>
              <a:gd name="T9" fmla="*/ 9 h 38"/>
              <a:gd name="T10" fmla="*/ 29 w 32"/>
              <a:gd name="T11" fmla="*/ 13 h 38"/>
              <a:gd name="T12" fmla="*/ 29 w 32"/>
              <a:gd name="T13" fmla="*/ 15 h 38"/>
              <a:gd name="T14" fmla="*/ 29 w 32"/>
              <a:gd name="T15" fmla="*/ 18 h 38"/>
              <a:gd name="T16" fmla="*/ 30 w 32"/>
              <a:gd name="T17" fmla="*/ 18 h 38"/>
              <a:gd name="T18" fmla="*/ 30 w 32"/>
              <a:gd name="T19" fmla="*/ 18 h 38"/>
              <a:gd name="T20" fmla="*/ 32 w 32"/>
              <a:gd name="T21" fmla="*/ 19 h 38"/>
              <a:gd name="T22" fmla="*/ 30 w 32"/>
              <a:gd name="T23" fmla="*/ 22 h 38"/>
              <a:gd name="T24" fmla="*/ 30 w 32"/>
              <a:gd name="T25" fmla="*/ 24 h 38"/>
              <a:gd name="T26" fmla="*/ 27 w 32"/>
              <a:gd name="T27" fmla="*/ 25 h 38"/>
              <a:gd name="T28" fmla="*/ 27 w 32"/>
              <a:gd name="T29" fmla="*/ 30 h 38"/>
              <a:gd name="T30" fmla="*/ 26 w 32"/>
              <a:gd name="T31" fmla="*/ 33 h 38"/>
              <a:gd name="T32" fmla="*/ 23 w 32"/>
              <a:gd name="T33" fmla="*/ 36 h 38"/>
              <a:gd name="T34" fmla="*/ 20 w 32"/>
              <a:gd name="T35" fmla="*/ 38 h 38"/>
              <a:gd name="T36" fmla="*/ 18 w 32"/>
              <a:gd name="T37" fmla="*/ 38 h 38"/>
              <a:gd name="T38" fmla="*/ 17 w 32"/>
              <a:gd name="T39" fmla="*/ 38 h 38"/>
              <a:gd name="T40" fmla="*/ 15 w 32"/>
              <a:gd name="T41" fmla="*/ 38 h 38"/>
              <a:gd name="T42" fmla="*/ 15 w 32"/>
              <a:gd name="T43" fmla="*/ 38 h 38"/>
              <a:gd name="T44" fmla="*/ 15 w 32"/>
              <a:gd name="T45" fmla="*/ 38 h 38"/>
              <a:gd name="T46" fmla="*/ 14 w 32"/>
              <a:gd name="T47" fmla="*/ 38 h 38"/>
              <a:gd name="T48" fmla="*/ 11 w 32"/>
              <a:gd name="T49" fmla="*/ 38 h 38"/>
              <a:gd name="T50" fmla="*/ 9 w 32"/>
              <a:gd name="T51" fmla="*/ 36 h 38"/>
              <a:gd name="T52" fmla="*/ 6 w 32"/>
              <a:gd name="T53" fmla="*/ 33 h 38"/>
              <a:gd name="T54" fmla="*/ 5 w 32"/>
              <a:gd name="T55" fmla="*/ 30 h 38"/>
              <a:gd name="T56" fmla="*/ 3 w 32"/>
              <a:gd name="T57" fmla="*/ 25 h 38"/>
              <a:gd name="T58" fmla="*/ 2 w 32"/>
              <a:gd name="T59" fmla="*/ 24 h 38"/>
              <a:gd name="T60" fmla="*/ 0 w 32"/>
              <a:gd name="T61" fmla="*/ 22 h 38"/>
              <a:gd name="T62" fmla="*/ 0 w 32"/>
              <a:gd name="T63" fmla="*/ 19 h 38"/>
              <a:gd name="T64" fmla="*/ 0 w 32"/>
              <a:gd name="T65" fmla="*/ 18 h 38"/>
              <a:gd name="T66" fmla="*/ 2 w 32"/>
              <a:gd name="T67" fmla="*/ 18 h 38"/>
              <a:gd name="T68" fmla="*/ 2 w 32"/>
              <a:gd name="T69" fmla="*/ 18 h 38"/>
              <a:gd name="T70" fmla="*/ 2 w 32"/>
              <a:gd name="T71" fmla="*/ 15 h 38"/>
              <a:gd name="T72" fmla="*/ 2 w 32"/>
              <a:gd name="T73" fmla="*/ 13 h 38"/>
              <a:gd name="T74" fmla="*/ 2 w 32"/>
              <a:gd name="T75" fmla="*/ 9 h 38"/>
              <a:gd name="T76" fmla="*/ 5 w 32"/>
              <a:gd name="T77" fmla="*/ 6 h 38"/>
              <a:gd name="T78" fmla="*/ 8 w 32"/>
              <a:gd name="T79" fmla="*/ 3 h 38"/>
              <a:gd name="T80" fmla="*/ 11 w 32"/>
              <a:gd name="T81" fmla="*/ 1 h 38"/>
              <a:gd name="T82" fmla="*/ 15 w 32"/>
              <a:gd name="T8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" h="38">
                <a:moveTo>
                  <a:pt x="15" y="0"/>
                </a:moveTo>
                <a:lnTo>
                  <a:pt x="20" y="1"/>
                </a:lnTo>
                <a:lnTo>
                  <a:pt x="24" y="3"/>
                </a:lnTo>
                <a:lnTo>
                  <a:pt x="27" y="6"/>
                </a:lnTo>
                <a:lnTo>
                  <a:pt x="29" y="9"/>
                </a:lnTo>
                <a:lnTo>
                  <a:pt x="29" y="13"/>
                </a:lnTo>
                <a:lnTo>
                  <a:pt x="29" y="15"/>
                </a:lnTo>
                <a:lnTo>
                  <a:pt x="29" y="18"/>
                </a:lnTo>
                <a:lnTo>
                  <a:pt x="30" y="18"/>
                </a:lnTo>
                <a:lnTo>
                  <a:pt x="30" y="18"/>
                </a:lnTo>
                <a:lnTo>
                  <a:pt x="32" y="19"/>
                </a:lnTo>
                <a:lnTo>
                  <a:pt x="30" y="22"/>
                </a:lnTo>
                <a:lnTo>
                  <a:pt x="30" y="24"/>
                </a:lnTo>
                <a:lnTo>
                  <a:pt x="27" y="25"/>
                </a:lnTo>
                <a:lnTo>
                  <a:pt x="27" y="30"/>
                </a:lnTo>
                <a:lnTo>
                  <a:pt x="26" y="33"/>
                </a:lnTo>
                <a:lnTo>
                  <a:pt x="23" y="36"/>
                </a:lnTo>
                <a:lnTo>
                  <a:pt x="20" y="38"/>
                </a:lnTo>
                <a:lnTo>
                  <a:pt x="18" y="38"/>
                </a:lnTo>
                <a:lnTo>
                  <a:pt x="17" y="38"/>
                </a:lnTo>
                <a:lnTo>
                  <a:pt x="15" y="38"/>
                </a:lnTo>
                <a:lnTo>
                  <a:pt x="15" y="38"/>
                </a:lnTo>
                <a:lnTo>
                  <a:pt x="15" y="38"/>
                </a:lnTo>
                <a:lnTo>
                  <a:pt x="14" y="38"/>
                </a:lnTo>
                <a:lnTo>
                  <a:pt x="11" y="38"/>
                </a:lnTo>
                <a:lnTo>
                  <a:pt x="9" y="36"/>
                </a:lnTo>
                <a:lnTo>
                  <a:pt x="6" y="33"/>
                </a:lnTo>
                <a:lnTo>
                  <a:pt x="5" y="30"/>
                </a:lnTo>
                <a:lnTo>
                  <a:pt x="3" y="25"/>
                </a:lnTo>
                <a:lnTo>
                  <a:pt x="2" y="24"/>
                </a:lnTo>
                <a:lnTo>
                  <a:pt x="0" y="22"/>
                </a:lnTo>
                <a:lnTo>
                  <a:pt x="0" y="19"/>
                </a:lnTo>
                <a:lnTo>
                  <a:pt x="0" y="18"/>
                </a:lnTo>
                <a:lnTo>
                  <a:pt x="2" y="18"/>
                </a:lnTo>
                <a:lnTo>
                  <a:pt x="2" y="18"/>
                </a:lnTo>
                <a:lnTo>
                  <a:pt x="2" y="15"/>
                </a:lnTo>
                <a:lnTo>
                  <a:pt x="2" y="13"/>
                </a:lnTo>
                <a:lnTo>
                  <a:pt x="2" y="9"/>
                </a:lnTo>
                <a:lnTo>
                  <a:pt x="5" y="6"/>
                </a:lnTo>
                <a:lnTo>
                  <a:pt x="8" y="3"/>
                </a:lnTo>
                <a:lnTo>
                  <a:pt x="11" y="1"/>
                </a:lnTo>
                <a:lnTo>
                  <a:pt x="1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2812">
            <a:extLst>
              <a:ext uri="{FF2B5EF4-FFF2-40B4-BE49-F238E27FC236}">
                <a16:creationId xmlns:a16="http://schemas.microsoft.com/office/drawing/2014/main" id="{034A093A-3FE1-4E59-BD3C-4463BFCCBBD0}"/>
              </a:ext>
            </a:extLst>
          </p:cNvPr>
          <p:cNvSpPr>
            <a:spLocks/>
          </p:cNvSpPr>
          <p:nvPr/>
        </p:nvSpPr>
        <p:spPr bwMode="auto">
          <a:xfrm>
            <a:off x="4962424" y="2660660"/>
            <a:ext cx="79934" cy="94467"/>
          </a:xfrm>
          <a:custGeom>
            <a:avLst/>
            <a:gdLst>
              <a:gd name="T0" fmla="*/ 10 w 21"/>
              <a:gd name="T1" fmla="*/ 0 h 28"/>
              <a:gd name="T2" fmla="*/ 13 w 21"/>
              <a:gd name="T3" fmla="*/ 2 h 28"/>
              <a:gd name="T4" fmla="*/ 18 w 21"/>
              <a:gd name="T5" fmla="*/ 3 h 28"/>
              <a:gd name="T6" fmla="*/ 19 w 21"/>
              <a:gd name="T7" fmla="*/ 6 h 28"/>
              <a:gd name="T8" fmla="*/ 19 w 21"/>
              <a:gd name="T9" fmla="*/ 11 h 28"/>
              <a:gd name="T10" fmla="*/ 19 w 21"/>
              <a:gd name="T11" fmla="*/ 13 h 28"/>
              <a:gd name="T12" fmla="*/ 19 w 21"/>
              <a:gd name="T13" fmla="*/ 14 h 28"/>
              <a:gd name="T14" fmla="*/ 21 w 21"/>
              <a:gd name="T15" fmla="*/ 14 h 28"/>
              <a:gd name="T16" fmla="*/ 21 w 21"/>
              <a:gd name="T17" fmla="*/ 14 h 28"/>
              <a:gd name="T18" fmla="*/ 21 w 21"/>
              <a:gd name="T19" fmla="*/ 17 h 28"/>
              <a:gd name="T20" fmla="*/ 21 w 21"/>
              <a:gd name="T21" fmla="*/ 19 h 28"/>
              <a:gd name="T22" fmla="*/ 19 w 21"/>
              <a:gd name="T23" fmla="*/ 19 h 28"/>
              <a:gd name="T24" fmla="*/ 18 w 21"/>
              <a:gd name="T25" fmla="*/ 23 h 28"/>
              <a:gd name="T26" fmla="*/ 16 w 21"/>
              <a:gd name="T27" fmla="*/ 26 h 28"/>
              <a:gd name="T28" fmla="*/ 15 w 21"/>
              <a:gd name="T29" fmla="*/ 28 h 28"/>
              <a:gd name="T30" fmla="*/ 12 w 21"/>
              <a:gd name="T31" fmla="*/ 28 h 28"/>
              <a:gd name="T32" fmla="*/ 10 w 21"/>
              <a:gd name="T33" fmla="*/ 28 h 28"/>
              <a:gd name="T34" fmla="*/ 10 w 21"/>
              <a:gd name="T35" fmla="*/ 28 h 28"/>
              <a:gd name="T36" fmla="*/ 10 w 21"/>
              <a:gd name="T37" fmla="*/ 28 h 28"/>
              <a:gd name="T38" fmla="*/ 9 w 21"/>
              <a:gd name="T39" fmla="*/ 28 h 28"/>
              <a:gd name="T40" fmla="*/ 7 w 21"/>
              <a:gd name="T41" fmla="*/ 28 h 28"/>
              <a:gd name="T42" fmla="*/ 6 w 21"/>
              <a:gd name="T43" fmla="*/ 28 h 28"/>
              <a:gd name="T44" fmla="*/ 4 w 21"/>
              <a:gd name="T45" fmla="*/ 26 h 28"/>
              <a:gd name="T46" fmla="*/ 3 w 21"/>
              <a:gd name="T47" fmla="*/ 23 h 28"/>
              <a:gd name="T48" fmla="*/ 1 w 21"/>
              <a:gd name="T49" fmla="*/ 19 h 28"/>
              <a:gd name="T50" fmla="*/ 0 w 21"/>
              <a:gd name="T51" fmla="*/ 19 h 28"/>
              <a:gd name="T52" fmla="*/ 0 w 21"/>
              <a:gd name="T53" fmla="*/ 17 h 28"/>
              <a:gd name="T54" fmla="*/ 0 w 21"/>
              <a:gd name="T55" fmla="*/ 14 h 28"/>
              <a:gd name="T56" fmla="*/ 0 w 21"/>
              <a:gd name="T57" fmla="*/ 14 h 28"/>
              <a:gd name="T58" fmla="*/ 0 w 21"/>
              <a:gd name="T59" fmla="*/ 14 h 28"/>
              <a:gd name="T60" fmla="*/ 0 w 21"/>
              <a:gd name="T61" fmla="*/ 13 h 28"/>
              <a:gd name="T62" fmla="*/ 0 w 21"/>
              <a:gd name="T63" fmla="*/ 11 h 28"/>
              <a:gd name="T64" fmla="*/ 1 w 21"/>
              <a:gd name="T65" fmla="*/ 6 h 28"/>
              <a:gd name="T66" fmla="*/ 3 w 21"/>
              <a:gd name="T67" fmla="*/ 3 h 28"/>
              <a:gd name="T68" fmla="*/ 6 w 21"/>
              <a:gd name="T69" fmla="*/ 2 h 28"/>
              <a:gd name="T70" fmla="*/ 10 w 21"/>
              <a:gd name="T7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" h="28">
                <a:moveTo>
                  <a:pt x="10" y="0"/>
                </a:moveTo>
                <a:lnTo>
                  <a:pt x="13" y="2"/>
                </a:lnTo>
                <a:lnTo>
                  <a:pt x="18" y="3"/>
                </a:lnTo>
                <a:lnTo>
                  <a:pt x="19" y="6"/>
                </a:lnTo>
                <a:lnTo>
                  <a:pt x="19" y="11"/>
                </a:lnTo>
                <a:lnTo>
                  <a:pt x="19" y="13"/>
                </a:lnTo>
                <a:lnTo>
                  <a:pt x="19" y="14"/>
                </a:lnTo>
                <a:lnTo>
                  <a:pt x="21" y="14"/>
                </a:lnTo>
                <a:lnTo>
                  <a:pt x="21" y="14"/>
                </a:lnTo>
                <a:lnTo>
                  <a:pt x="21" y="17"/>
                </a:lnTo>
                <a:lnTo>
                  <a:pt x="21" y="19"/>
                </a:lnTo>
                <a:lnTo>
                  <a:pt x="19" y="19"/>
                </a:lnTo>
                <a:lnTo>
                  <a:pt x="18" y="23"/>
                </a:lnTo>
                <a:lnTo>
                  <a:pt x="16" y="26"/>
                </a:lnTo>
                <a:lnTo>
                  <a:pt x="15" y="28"/>
                </a:lnTo>
                <a:lnTo>
                  <a:pt x="12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9" y="28"/>
                </a:lnTo>
                <a:lnTo>
                  <a:pt x="7" y="28"/>
                </a:lnTo>
                <a:lnTo>
                  <a:pt x="6" y="28"/>
                </a:lnTo>
                <a:lnTo>
                  <a:pt x="4" y="26"/>
                </a:lnTo>
                <a:lnTo>
                  <a:pt x="3" y="23"/>
                </a:lnTo>
                <a:lnTo>
                  <a:pt x="1" y="19"/>
                </a:lnTo>
                <a:lnTo>
                  <a:pt x="0" y="19"/>
                </a:lnTo>
                <a:lnTo>
                  <a:pt x="0" y="17"/>
                </a:lnTo>
                <a:lnTo>
                  <a:pt x="0" y="14"/>
                </a:lnTo>
                <a:lnTo>
                  <a:pt x="0" y="14"/>
                </a:lnTo>
                <a:lnTo>
                  <a:pt x="0" y="14"/>
                </a:lnTo>
                <a:lnTo>
                  <a:pt x="0" y="13"/>
                </a:lnTo>
                <a:lnTo>
                  <a:pt x="0" y="11"/>
                </a:lnTo>
                <a:lnTo>
                  <a:pt x="1" y="6"/>
                </a:lnTo>
                <a:lnTo>
                  <a:pt x="3" y="3"/>
                </a:lnTo>
                <a:lnTo>
                  <a:pt x="6" y="2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2813">
            <a:extLst>
              <a:ext uri="{FF2B5EF4-FFF2-40B4-BE49-F238E27FC236}">
                <a16:creationId xmlns:a16="http://schemas.microsoft.com/office/drawing/2014/main" id="{DDEDAA1C-E7BC-4BE5-9B39-BF8A83394C02}"/>
              </a:ext>
            </a:extLst>
          </p:cNvPr>
          <p:cNvSpPr>
            <a:spLocks/>
          </p:cNvSpPr>
          <p:nvPr/>
        </p:nvSpPr>
        <p:spPr bwMode="auto">
          <a:xfrm>
            <a:off x="4584566" y="2726057"/>
            <a:ext cx="501392" cy="610387"/>
          </a:xfrm>
          <a:custGeom>
            <a:avLst/>
            <a:gdLst>
              <a:gd name="T0" fmla="*/ 92 w 138"/>
              <a:gd name="T1" fmla="*/ 4 h 168"/>
              <a:gd name="T2" fmla="*/ 102 w 138"/>
              <a:gd name="T3" fmla="*/ 12 h 168"/>
              <a:gd name="T4" fmla="*/ 111 w 138"/>
              <a:gd name="T5" fmla="*/ 16 h 168"/>
              <a:gd name="T6" fmla="*/ 115 w 138"/>
              <a:gd name="T7" fmla="*/ 12 h 168"/>
              <a:gd name="T8" fmla="*/ 120 w 138"/>
              <a:gd name="T9" fmla="*/ 16 h 168"/>
              <a:gd name="T10" fmla="*/ 130 w 138"/>
              <a:gd name="T11" fmla="*/ 12 h 168"/>
              <a:gd name="T12" fmla="*/ 138 w 138"/>
              <a:gd name="T13" fmla="*/ 24 h 168"/>
              <a:gd name="T14" fmla="*/ 135 w 138"/>
              <a:gd name="T15" fmla="*/ 63 h 168"/>
              <a:gd name="T16" fmla="*/ 130 w 138"/>
              <a:gd name="T17" fmla="*/ 28 h 168"/>
              <a:gd name="T18" fmla="*/ 129 w 138"/>
              <a:gd name="T19" fmla="*/ 124 h 168"/>
              <a:gd name="T20" fmla="*/ 123 w 138"/>
              <a:gd name="T21" fmla="*/ 130 h 168"/>
              <a:gd name="T22" fmla="*/ 115 w 138"/>
              <a:gd name="T23" fmla="*/ 124 h 168"/>
              <a:gd name="T24" fmla="*/ 115 w 138"/>
              <a:gd name="T25" fmla="*/ 75 h 168"/>
              <a:gd name="T26" fmla="*/ 111 w 138"/>
              <a:gd name="T27" fmla="*/ 128 h 168"/>
              <a:gd name="T28" fmla="*/ 102 w 138"/>
              <a:gd name="T29" fmla="*/ 127 h 168"/>
              <a:gd name="T30" fmla="*/ 100 w 138"/>
              <a:gd name="T31" fmla="*/ 25 h 168"/>
              <a:gd name="T32" fmla="*/ 99 w 138"/>
              <a:gd name="T33" fmla="*/ 72 h 168"/>
              <a:gd name="T34" fmla="*/ 89 w 138"/>
              <a:gd name="T35" fmla="*/ 77 h 168"/>
              <a:gd name="T36" fmla="*/ 88 w 138"/>
              <a:gd name="T37" fmla="*/ 18 h 168"/>
              <a:gd name="T38" fmla="*/ 85 w 138"/>
              <a:gd name="T39" fmla="*/ 165 h 168"/>
              <a:gd name="T40" fmla="*/ 76 w 138"/>
              <a:gd name="T41" fmla="*/ 168 h 168"/>
              <a:gd name="T42" fmla="*/ 70 w 138"/>
              <a:gd name="T43" fmla="*/ 159 h 168"/>
              <a:gd name="T44" fmla="*/ 68 w 138"/>
              <a:gd name="T45" fmla="*/ 91 h 168"/>
              <a:gd name="T46" fmla="*/ 65 w 138"/>
              <a:gd name="T47" fmla="*/ 165 h 168"/>
              <a:gd name="T48" fmla="*/ 55 w 138"/>
              <a:gd name="T49" fmla="*/ 168 h 168"/>
              <a:gd name="T50" fmla="*/ 49 w 138"/>
              <a:gd name="T51" fmla="*/ 159 h 168"/>
              <a:gd name="T52" fmla="*/ 47 w 138"/>
              <a:gd name="T53" fmla="*/ 24 h 168"/>
              <a:gd name="T54" fmla="*/ 41 w 138"/>
              <a:gd name="T55" fmla="*/ 74 h 168"/>
              <a:gd name="T56" fmla="*/ 36 w 138"/>
              <a:gd name="T57" fmla="*/ 65 h 168"/>
              <a:gd name="T58" fmla="*/ 36 w 138"/>
              <a:gd name="T59" fmla="*/ 124 h 168"/>
              <a:gd name="T60" fmla="*/ 29 w 138"/>
              <a:gd name="T61" fmla="*/ 130 h 168"/>
              <a:gd name="T62" fmla="*/ 23 w 138"/>
              <a:gd name="T63" fmla="*/ 124 h 168"/>
              <a:gd name="T64" fmla="*/ 21 w 138"/>
              <a:gd name="T65" fmla="*/ 75 h 168"/>
              <a:gd name="T66" fmla="*/ 18 w 138"/>
              <a:gd name="T67" fmla="*/ 128 h 168"/>
              <a:gd name="T68" fmla="*/ 9 w 138"/>
              <a:gd name="T69" fmla="*/ 127 h 168"/>
              <a:gd name="T70" fmla="*/ 8 w 138"/>
              <a:gd name="T71" fmla="*/ 25 h 168"/>
              <a:gd name="T72" fmla="*/ 5 w 138"/>
              <a:gd name="T73" fmla="*/ 65 h 168"/>
              <a:gd name="T74" fmla="*/ 0 w 138"/>
              <a:gd name="T75" fmla="*/ 57 h 168"/>
              <a:gd name="T76" fmla="*/ 3 w 138"/>
              <a:gd name="T77" fmla="*/ 15 h 168"/>
              <a:gd name="T78" fmla="*/ 17 w 138"/>
              <a:gd name="T79" fmla="*/ 15 h 168"/>
              <a:gd name="T80" fmla="*/ 23 w 138"/>
              <a:gd name="T81" fmla="*/ 12 h 168"/>
              <a:gd name="T82" fmla="*/ 26 w 138"/>
              <a:gd name="T83" fmla="*/ 15 h 168"/>
              <a:gd name="T84" fmla="*/ 32 w 138"/>
              <a:gd name="T85" fmla="*/ 12 h 168"/>
              <a:gd name="T86" fmla="*/ 41 w 138"/>
              <a:gd name="T87" fmla="*/ 7 h 168"/>
              <a:gd name="T88" fmla="*/ 55 w 138"/>
              <a:gd name="T89" fmla="*/ 0 h 168"/>
              <a:gd name="T90" fmla="*/ 64 w 138"/>
              <a:gd name="T91" fmla="*/ 6 h 168"/>
              <a:gd name="T92" fmla="*/ 68 w 138"/>
              <a:gd name="T93" fmla="*/ 1 h 168"/>
              <a:gd name="T94" fmla="*/ 76 w 138"/>
              <a:gd name="T95" fmla="*/ 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8" h="168">
                <a:moveTo>
                  <a:pt x="82" y="0"/>
                </a:moveTo>
                <a:lnTo>
                  <a:pt x="88" y="1"/>
                </a:lnTo>
                <a:lnTo>
                  <a:pt x="92" y="4"/>
                </a:lnTo>
                <a:lnTo>
                  <a:pt x="97" y="7"/>
                </a:lnTo>
                <a:lnTo>
                  <a:pt x="100" y="13"/>
                </a:lnTo>
                <a:lnTo>
                  <a:pt x="102" y="12"/>
                </a:lnTo>
                <a:lnTo>
                  <a:pt x="105" y="12"/>
                </a:lnTo>
                <a:lnTo>
                  <a:pt x="109" y="15"/>
                </a:lnTo>
                <a:lnTo>
                  <a:pt x="111" y="16"/>
                </a:lnTo>
                <a:lnTo>
                  <a:pt x="112" y="15"/>
                </a:lnTo>
                <a:lnTo>
                  <a:pt x="115" y="12"/>
                </a:lnTo>
                <a:lnTo>
                  <a:pt x="115" y="12"/>
                </a:lnTo>
                <a:lnTo>
                  <a:pt x="115" y="12"/>
                </a:lnTo>
                <a:lnTo>
                  <a:pt x="118" y="15"/>
                </a:lnTo>
                <a:lnTo>
                  <a:pt x="120" y="16"/>
                </a:lnTo>
                <a:lnTo>
                  <a:pt x="120" y="15"/>
                </a:lnTo>
                <a:lnTo>
                  <a:pt x="124" y="12"/>
                </a:lnTo>
                <a:lnTo>
                  <a:pt x="130" y="12"/>
                </a:lnTo>
                <a:lnTo>
                  <a:pt x="133" y="15"/>
                </a:lnTo>
                <a:lnTo>
                  <a:pt x="136" y="19"/>
                </a:lnTo>
                <a:lnTo>
                  <a:pt x="138" y="24"/>
                </a:lnTo>
                <a:lnTo>
                  <a:pt x="138" y="57"/>
                </a:lnTo>
                <a:lnTo>
                  <a:pt x="136" y="60"/>
                </a:lnTo>
                <a:lnTo>
                  <a:pt x="135" y="63"/>
                </a:lnTo>
                <a:lnTo>
                  <a:pt x="133" y="65"/>
                </a:lnTo>
                <a:lnTo>
                  <a:pt x="130" y="65"/>
                </a:lnTo>
                <a:lnTo>
                  <a:pt x="130" y="28"/>
                </a:lnTo>
                <a:lnTo>
                  <a:pt x="130" y="25"/>
                </a:lnTo>
                <a:lnTo>
                  <a:pt x="129" y="24"/>
                </a:lnTo>
                <a:lnTo>
                  <a:pt x="129" y="124"/>
                </a:lnTo>
                <a:lnTo>
                  <a:pt x="127" y="127"/>
                </a:lnTo>
                <a:lnTo>
                  <a:pt x="126" y="128"/>
                </a:lnTo>
                <a:lnTo>
                  <a:pt x="123" y="130"/>
                </a:lnTo>
                <a:lnTo>
                  <a:pt x="118" y="128"/>
                </a:lnTo>
                <a:lnTo>
                  <a:pt x="117" y="127"/>
                </a:lnTo>
                <a:lnTo>
                  <a:pt x="115" y="124"/>
                </a:lnTo>
                <a:lnTo>
                  <a:pt x="115" y="75"/>
                </a:lnTo>
                <a:lnTo>
                  <a:pt x="115" y="75"/>
                </a:lnTo>
                <a:lnTo>
                  <a:pt x="115" y="75"/>
                </a:lnTo>
                <a:lnTo>
                  <a:pt x="115" y="124"/>
                </a:lnTo>
                <a:lnTo>
                  <a:pt x="114" y="127"/>
                </a:lnTo>
                <a:lnTo>
                  <a:pt x="111" y="128"/>
                </a:lnTo>
                <a:lnTo>
                  <a:pt x="108" y="130"/>
                </a:lnTo>
                <a:lnTo>
                  <a:pt x="105" y="128"/>
                </a:lnTo>
                <a:lnTo>
                  <a:pt x="102" y="127"/>
                </a:lnTo>
                <a:lnTo>
                  <a:pt x="102" y="124"/>
                </a:lnTo>
                <a:lnTo>
                  <a:pt x="102" y="24"/>
                </a:lnTo>
                <a:lnTo>
                  <a:pt x="100" y="25"/>
                </a:lnTo>
                <a:lnTo>
                  <a:pt x="100" y="65"/>
                </a:lnTo>
                <a:lnTo>
                  <a:pt x="100" y="69"/>
                </a:lnTo>
                <a:lnTo>
                  <a:pt x="99" y="72"/>
                </a:lnTo>
                <a:lnTo>
                  <a:pt x="95" y="74"/>
                </a:lnTo>
                <a:lnTo>
                  <a:pt x="94" y="75"/>
                </a:lnTo>
                <a:lnTo>
                  <a:pt x="89" y="77"/>
                </a:lnTo>
                <a:lnTo>
                  <a:pt x="89" y="24"/>
                </a:lnTo>
                <a:lnTo>
                  <a:pt x="89" y="21"/>
                </a:lnTo>
                <a:lnTo>
                  <a:pt x="88" y="18"/>
                </a:lnTo>
                <a:lnTo>
                  <a:pt x="88" y="159"/>
                </a:lnTo>
                <a:lnTo>
                  <a:pt x="88" y="162"/>
                </a:lnTo>
                <a:lnTo>
                  <a:pt x="85" y="165"/>
                </a:lnTo>
                <a:lnTo>
                  <a:pt x="82" y="168"/>
                </a:lnTo>
                <a:lnTo>
                  <a:pt x="79" y="168"/>
                </a:lnTo>
                <a:lnTo>
                  <a:pt x="76" y="168"/>
                </a:lnTo>
                <a:lnTo>
                  <a:pt x="73" y="165"/>
                </a:lnTo>
                <a:lnTo>
                  <a:pt x="70" y="162"/>
                </a:lnTo>
                <a:lnTo>
                  <a:pt x="70" y="159"/>
                </a:lnTo>
                <a:lnTo>
                  <a:pt x="70" y="91"/>
                </a:lnTo>
                <a:lnTo>
                  <a:pt x="68" y="91"/>
                </a:lnTo>
                <a:lnTo>
                  <a:pt x="68" y="91"/>
                </a:lnTo>
                <a:lnTo>
                  <a:pt x="68" y="159"/>
                </a:lnTo>
                <a:lnTo>
                  <a:pt x="67" y="162"/>
                </a:lnTo>
                <a:lnTo>
                  <a:pt x="65" y="165"/>
                </a:lnTo>
                <a:lnTo>
                  <a:pt x="62" y="168"/>
                </a:lnTo>
                <a:lnTo>
                  <a:pt x="59" y="168"/>
                </a:lnTo>
                <a:lnTo>
                  <a:pt x="55" y="168"/>
                </a:lnTo>
                <a:lnTo>
                  <a:pt x="52" y="165"/>
                </a:lnTo>
                <a:lnTo>
                  <a:pt x="50" y="162"/>
                </a:lnTo>
                <a:lnTo>
                  <a:pt x="49" y="159"/>
                </a:lnTo>
                <a:lnTo>
                  <a:pt x="49" y="18"/>
                </a:lnTo>
                <a:lnTo>
                  <a:pt x="49" y="21"/>
                </a:lnTo>
                <a:lnTo>
                  <a:pt x="47" y="24"/>
                </a:lnTo>
                <a:lnTo>
                  <a:pt x="47" y="77"/>
                </a:lnTo>
                <a:lnTo>
                  <a:pt x="44" y="75"/>
                </a:lnTo>
                <a:lnTo>
                  <a:pt x="41" y="74"/>
                </a:lnTo>
                <a:lnTo>
                  <a:pt x="39" y="72"/>
                </a:lnTo>
                <a:lnTo>
                  <a:pt x="38" y="69"/>
                </a:lnTo>
                <a:lnTo>
                  <a:pt x="36" y="65"/>
                </a:lnTo>
                <a:lnTo>
                  <a:pt x="36" y="25"/>
                </a:lnTo>
                <a:lnTo>
                  <a:pt x="36" y="24"/>
                </a:lnTo>
                <a:lnTo>
                  <a:pt x="36" y="124"/>
                </a:lnTo>
                <a:lnTo>
                  <a:pt x="35" y="127"/>
                </a:lnTo>
                <a:lnTo>
                  <a:pt x="33" y="128"/>
                </a:lnTo>
                <a:lnTo>
                  <a:pt x="29" y="130"/>
                </a:lnTo>
                <a:lnTo>
                  <a:pt x="26" y="128"/>
                </a:lnTo>
                <a:lnTo>
                  <a:pt x="24" y="127"/>
                </a:lnTo>
                <a:lnTo>
                  <a:pt x="23" y="124"/>
                </a:lnTo>
                <a:lnTo>
                  <a:pt x="23" y="75"/>
                </a:lnTo>
                <a:lnTo>
                  <a:pt x="23" y="75"/>
                </a:lnTo>
                <a:lnTo>
                  <a:pt x="21" y="75"/>
                </a:lnTo>
                <a:lnTo>
                  <a:pt x="21" y="124"/>
                </a:lnTo>
                <a:lnTo>
                  <a:pt x="21" y="127"/>
                </a:lnTo>
                <a:lnTo>
                  <a:pt x="18" y="128"/>
                </a:lnTo>
                <a:lnTo>
                  <a:pt x="15" y="130"/>
                </a:lnTo>
                <a:lnTo>
                  <a:pt x="12" y="128"/>
                </a:lnTo>
                <a:lnTo>
                  <a:pt x="9" y="127"/>
                </a:lnTo>
                <a:lnTo>
                  <a:pt x="9" y="124"/>
                </a:lnTo>
                <a:lnTo>
                  <a:pt x="9" y="24"/>
                </a:lnTo>
                <a:lnTo>
                  <a:pt x="8" y="25"/>
                </a:lnTo>
                <a:lnTo>
                  <a:pt x="8" y="28"/>
                </a:lnTo>
                <a:lnTo>
                  <a:pt x="8" y="65"/>
                </a:lnTo>
                <a:lnTo>
                  <a:pt x="5" y="65"/>
                </a:lnTo>
                <a:lnTo>
                  <a:pt x="2" y="63"/>
                </a:lnTo>
                <a:lnTo>
                  <a:pt x="0" y="60"/>
                </a:lnTo>
                <a:lnTo>
                  <a:pt x="0" y="57"/>
                </a:lnTo>
                <a:lnTo>
                  <a:pt x="0" y="24"/>
                </a:lnTo>
                <a:lnTo>
                  <a:pt x="2" y="19"/>
                </a:lnTo>
                <a:lnTo>
                  <a:pt x="3" y="15"/>
                </a:lnTo>
                <a:lnTo>
                  <a:pt x="8" y="12"/>
                </a:lnTo>
                <a:lnTo>
                  <a:pt x="12" y="12"/>
                </a:lnTo>
                <a:lnTo>
                  <a:pt x="17" y="15"/>
                </a:lnTo>
                <a:lnTo>
                  <a:pt x="18" y="16"/>
                </a:lnTo>
                <a:lnTo>
                  <a:pt x="18" y="15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6" y="15"/>
                </a:lnTo>
                <a:lnTo>
                  <a:pt x="27" y="16"/>
                </a:lnTo>
                <a:lnTo>
                  <a:pt x="27" y="15"/>
                </a:lnTo>
                <a:lnTo>
                  <a:pt x="32" y="12"/>
                </a:lnTo>
                <a:lnTo>
                  <a:pt x="35" y="12"/>
                </a:lnTo>
                <a:lnTo>
                  <a:pt x="38" y="13"/>
                </a:lnTo>
                <a:lnTo>
                  <a:pt x="41" y="7"/>
                </a:lnTo>
                <a:lnTo>
                  <a:pt x="44" y="4"/>
                </a:lnTo>
                <a:lnTo>
                  <a:pt x="49" y="1"/>
                </a:lnTo>
                <a:lnTo>
                  <a:pt x="55" y="0"/>
                </a:lnTo>
                <a:lnTo>
                  <a:pt x="61" y="6"/>
                </a:lnTo>
                <a:lnTo>
                  <a:pt x="62" y="7"/>
                </a:lnTo>
                <a:lnTo>
                  <a:pt x="64" y="6"/>
                </a:lnTo>
                <a:lnTo>
                  <a:pt x="68" y="1"/>
                </a:lnTo>
                <a:lnTo>
                  <a:pt x="68" y="1"/>
                </a:lnTo>
                <a:lnTo>
                  <a:pt x="68" y="1"/>
                </a:lnTo>
                <a:lnTo>
                  <a:pt x="73" y="6"/>
                </a:lnTo>
                <a:lnTo>
                  <a:pt x="74" y="7"/>
                </a:lnTo>
                <a:lnTo>
                  <a:pt x="76" y="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814">
            <a:extLst>
              <a:ext uri="{FF2B5EF4-FFF2-40B4-BE49-F238E27FC236}">
                <a16:creationId xmlns:a16="http://schemas.microsoft.com/office/drawing/2014/main" id="{499BB87E-E501-4909-BB05-CFC0A1515CE7}"/>
              </a:ext>
            </a:extLst>
          </p:cNvPr>
          <p:cNvSpPr>
            <a:spLocks/>
          </p:cNvSpPr>
          <p:nvPr/>
        </p:nvSpPr>
        <p:spPr bwMode="auto">
          <a:xfrm>
            <a:off x="3821584" y="3794236"/>
            <a:ext cx="101731" cy="123533"/>
          </a:xfrm>
          <a:custGeom>
            <a:avLst/>
            <a:gdLst>
              <a:gd name="T0" fmla="*/ 16 w 29"/>
              <a:gd name="T1" fmla="*/ 0 h 34"/>
              <a:gd name="T2" fmla="*/ 19 w 29"/>
              <a:gd name="T3" fmla="*/ 0 h 34"/>
              <a:gd name="T4" fmla="*/ 23 w 29"/>
              <a:gd name="T5" fmla="*/ 3 h 34"/>
              <a:gd name="T6" fmla="*/ 26 w 29"/>
              <a:gd name="T7" fmla="*/ 4 h 34"/>
              <a:gd name="T8" fmla="*/ 28 w 29"/>
              <a:gd name="T9" fmla="*/ 9 h 34"/>
              <a:gd name="T10" fmla="*/ 28 w 29"/>
              <a:gd name="T11" fmla="*/ 12 h 34"/>
              <a:gd name="T12" fmla="*/ 28 w 29"/>
              <a:gd name="T13" fmla="*/ 13 h 34"/>
              <a:gd name="T14" fmla="*/ 28 w 29"/>
              <a:gd name="T15" fmla="*/ 16 h 34"/>
              <a:gd name="T16" fmla="*/ 29 w 29"/>
              <a:gd name="T17" fmla="*/ 16 h 34"/>
              <a:gd name="T18" fmla="*/ 29 w 29"/>
              <a:gd name="T19" fmla="*/ 16 h 34"/>
              <a:gd name="T20" fmla="*/ 29 w 29"/>
              <a:gd name="T21" fmla="*/ 18 h 34"/>
              <a:gd name="T22" fmla="*/ 29 w 29"/>
              <a:gd name="T23" fmla="*/ 19 h 34"/>
              <a:gd name="T24" fmla="*/ 28 w 29"/>
              <a:gd name="T25" fmla="*/ 22 h 34"/>
              <a:gd name="T26" fmla="*/ 26 w 29"/>
              <a:gd name="T27" fmla="*/ 22 h 34"/>
              <a:gd name="T28" fmla="*/ 26 w 29"/>
              <a:gd name="T29" fmla="*/ 27 h 34"/>
              <a:gd name="T30" fmla="*/ 25 w 29"/>
              <a:gd name="T31" fmla="*/ 30 h 34"/>
              <a:gd name="T32" fmla="*/ 22 w 29"/>
              <a:gd name="T33" fmla="*/ 33 h 34"/>
              <a:gd name="T34" fmla="*/ 20 w 29"/>
              <a:gd name="T35" fmla="*/ 34 h 34"/>
              <a:gd name="T36" fmla="*/ 17 w 29"/>
              <a:gd name="T37" fmla="*/ 34 h 34"/>
              <a:gd name="T38" fmla="*/ 16 w 29"/>
              <a:gd name="T39" fmla="*/ 34 h 34"/>
              <a:gd name="T40" fmla="*/ 16 w 29"/>
              <a:gd name="T41" fmla="*/ 34 h 34"/>
              <a:gd name="T42" fmla="*/ 16 w 29"/>
              <a:gd name="T43" fmla="*/ 34 h 34"/>
              <a:gd name="T44" fmla="*/ 14 w 29"/>
              <a:gd name="T45" fmla="*/ 34 h 34"/>
              <a:gd name="T46" fmla="*/ 13 w 29"/>
              <a:gd name="T47" fmla="*/ 34 h 34"/>
              <a:gd name="T48" fmla="*/ 11 w 29"/>
              <a:gd name="T49" fmla="*/ 34 h 34"/>
              <a:gd name="T50" fmla="*/ 10 w 29"/>
              <a:gd name="T51" fmla="*/ 33 h 34"/>
              <a:gd name="T52" fmla="*/ 7 w 29"/>
              <a:gd name="T53" fmla="*/ 30 h 34"/>
              <a:gd name="T54" fmla="*/ 5 w 29"/>
              <a:gd name="T55" fmla="*/ 27 h 34"/>
              <a:gd name="T56" fmla="*/ 3 w 29"/>
              <a:gd name="T57" fmla="*/ 22 h 34"/>
              <a:gd name="T58" fmla="*/ 2 w 29"/>
              <a:gd name="T59" fmla="*/ 22 h 34"/>
              <a:gd name="T60" fmla="*/ 0 w 29"/>
              <a:gd name="T61" fmla="*/ 19 h 34"/>
              <a:gd name="T62" fmla="*/ 0 w 29"/>
              <a:gd name="T63" fmla="*/ 18 h 34"/>
              <a:gd name="T64" fmla="*/ 0 w 29"/>
              <a:gd name="T65" fmla="*/ 16 h 34"/>
              <a:gd name="T66" fmla="*/ 2 w 29"/>
              <a:gd name="T67" fmla="*/ 16 h 34"/>
              <a:gd name="T68" fmla="*/ 2 w 29"/>
              <a:gd name="T69" fmla="*/ 16 h 34"/>
              <a:gd name="T70" fmla="*/ 2 w 29"/>
              <a:gd name="T71" fmla="*/ 13 h 34"/>
              <a:gd name="T72" fmla="*/ 2 w 29"/>
              <a:gd name="T73" fmla="*/ 12 h 34"/>
              <a:gd name="T74" fmla="*/ 3 w 29"/>
              <a:gd name="T75" fmla="*/ 9 h 34"/>
              <a:gd name="T76" fmla="*/ 5 w 29"/>
              <a:gd name="T77" fmla="*/ 4 h 34"/>
              <a:gd name="T78" fmla="*/ 8 w 29"/>
              <a:gd name="T79" fmla="*/ 3 h 34"/>
              <a:gd name="T80" fmla="*/ 11 w 29"/>
              <a:gd name="T81" fmla="*/ 0 h 34"/>
              <a:gd name="T82" fmla="*/ 16 w 29"/>
              <a:gd name="T8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" h="34">
                <a:moveTo>
                  <a:pt x="16" y="0"/>
                </a:moveTo>
                <a:lnTo>
                  <a:pt x="19" y="0"/>
                </a:lnTo>
                <a:lnTo>
                  <a:pt x="23" y="3"/>
                </a:lnTo>
                <a:lnTo>
                  <a:pt x="26" y="4"/>
                </a:lnTo>
                <a:lnTo>
                  <a:pt x="28" y="9"/>
                </a:lnTo>
                <a:lnTo>
                  <a:pt x="28" y="12"/>
                </a:lnTo>
                <a:lnTo>
                  <a:pt x="28" y="13"/>
                </a:lnTo>
                <a:lnTo>
                  <a:pt x="28" y="16"/>
                </a:lnTo>
                <a:lnTo>
                  <a:pt x="29" y="16"/>
                </a:lnTo>
                <a:lnTo>
                  <a:pt x="29" y="16"/>
                </a:lnTo>
                <a:lnTo>
                  <a:pt x="29" y="18"/>
                </a:lnTo>
                <a:lnTo>
                  <a:pt x="29" y="19"/>
                </a:lnTo>
                <a:lnTo>
                  <a:pt x="28" y="22"/>
                </a:lnTo>
                <a:lnTo>
                  <a:pt x="26" y="22"/>
                </a:lnTo>
                <a:lnTo>
                  <a:pt x="26" y="27"/>
                </a:lnTo>
                <a:lnTo>
                  <a:pt x="25" y="30"/>
                </a:lnTo>
                <a:lnTo>
                  <a:pt x="22" y="33"/>
                </a:lnTo>
                <a:lnTo>
                  <a:pt x="20" y="34"/>
                </a:lnTo>
                <a:lnTo>
                  <a:pt x="17" y="34"/>
                </a:lnTo>
                <a:lnTo>
                  <a:pt x="16" y="34"/>
                </a:lnTo>
                <a:lnTo>
                  <a:pt x="16" y="34"/>
                </a:lnTo>
                <a:lnTo>
                  <a:pt x="16" y="34"/>
                </a:lnTo>
                <a:lnTo>
                  <a:pt x="14" y="34"/>
                </a:lnTo>
                <a:lnTo>
                  <a:pt x="13" y="34"/>
                </a:lnTo>
                <a:lnTo>
                  <a:pt x="11" y="34"/>
                </a:lnTo>
                <a:lnTo>
                  <a:pt x="10" y="33"/>
                </a:lnTo>
                <a:lnTo>
                  <a:pt x="7" y="30"/>
                </a:lnTo>
                <a:lnTo>
                  <a:pt x="5" y="27"/>
                </a:lnTo>
                <a:lnTo>
                  <a:pt x="3" y="22"/>
                </a:lnTo>
                <a:lnTo>
                  <a:pt x="2" y="22"/>
                </a:lnTo>
                <a:lnTo>
                  <a:pt x="0" y="19"/>
                </a:lnTo>
                <a:lnTo>
                  <a:pt x="0" y="18"/>
                </a:lnTo>
                <a:lnTo>
                  <a:pt x="0" y="16"/>
                </a:lnTo>
                <a:lnTo>
                  <a:pt x="2" y="16"/>
                </a:lnTo>
                <a:lnTo>
                  <a:pt x="2" y="16"/>
                </a:lnTo>
                <a:lnTo>
                  <a:pt x="2" y="13"/>
                </a:lnTo>
                <a:lnTo>
                  <a:pt x="2" y="12"/>
                </a:lnTo>
                <a:lnTo>
                  <a:pt x="3" y="9"/>
                </a:lnTo>
                <a:lnTo>
                  <a:pt x="5" y="4"/>
                </a:lnTo>
                <a:lnTo>
                  <a:pt x="8" y="3"/>
                </a:lnTo>
                <a:lnTo>
                  <a:pt x="11" y="0"/>
                </a:lnTo>
                <a:lnTo>
                  <a:pt x="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815">
            <a:extLst>
              <a:ext uri="{FF2B5EF4-FFF2-40B4-BE49-F238E27FC236}">
                <a16:creationId xmlns:a16="http://schemas.microsoft.com/office/drawing/2014/main" id="{880E0525-ED3B-4384-8A31-B285B5BB60EE}"/>
              </a:ext>
            </a:extLst>
          </p:cNvPr>
          <p:cNvSpPr>
            <a:spLocks/>
          </p:cNvSpPr>
          <p:nvPr/>
        </p:nvSpPr>
        <p:spPr bwMode="auto">
          <a:xfrm>
            <a:off x="3770716" y="3932297"/>
            <a:ext cx="312462" cy="552255"/>
          </a:xfrm>
          <a:custGeom>
            <a:avLst/>
            <a:gdLst>
              <a:gd name="T0" fmla="*/ 21 w 86"/>
              <a:gd name="T1" fmla="*/ 5 h 153"/>
              <a:gd name="T2" fmla="*/ 24 w 86"/>
              <a:gd name="T3" fmla="*/ 5 h 153"/>
              <a:gd name="T4" fmla="*/ 29 w 86"/>
              <a:gd name="T5" fmla="*/ 2 h 153"/>
              <a:gd name="T6" fmla="*/ 33 w 86"/>
              <a:gd name="T7" fmla="*/ 7 h 153"/>
              <a:gd name="T8" fmla="*/ 41 w 86"/>
              <a:gd name="T9" fmla="*/ 0 h 153"/>
              <a:gd name="T10" fmla="*/ 51 w 86"/>
              <a:gd name="T11" fmla="*/ 3 h 153"/>
              <a:gd name="T12" fmla="*/ 57 w 86"/>
              <a:gd name="T13" fmla="*/ 13 h 153"/>
              <a:gd name="T14" fmla="*/ 83 w 86"/>
              <a:gd name="T15" fmla="*/ 49 h 153"/>
              <a:gd name="T16" fmla="*/ 86 w 86"/>
              <a:gd name="T17" fmla="*/ 55 h 153"/>
              <a:gd name="T18" fmla="*/ 83 w 86"/>
              <a:gd name="T19" fmla="*/ 60 h 153"/>
              <a:gd name="T20" fmla="*/ 79 w 86"/>
              <a:gd name="T21" fmla="*/ 60 h 153"/>
              <a:gd name="T22" fmla="*/ 56 w 86"/>
              <a:gd name="T23" fmla="*/ 43 h 153"/>
              <a:gd name="T24" fmla="*/ 54 w 86"/>
              <a:gd name="T25" fmla="*/ 40 h 153"/>
              <a:gd name="T26" fmla="*/ 47 w 86"/>
              <a:gd name="T27" fmla="*/ 16 h 153"/>
              <a:gd name="T28" fmla="*/ 47 w 86"/>
              <a:gd name="T29" fmla="*/ 144 h 153"/>
              <a:gd name="T30" fmla="*/ 44 w 86"/>
              <a:gd name="T31" fmla="*/ 150 h 153"/>
              <a:gd name="T32" fmla="*/ 38 w 86"/>
              <a:gd name="T33" fmla="*/ 153 h 153"/>
              <a:gd name="T34" fmla="*/ 32 w 86"/>
              <a:gd name="T35" fmla="*/ 150 h 153"/>
              <a:gd name="T36" fmla="*/ 29 w 86"/>
              <a:gd name="T37" fmla="*/ 144 h 153"/>
              <a:gd name="T38" fmla="*/ 29 w 86"/>
              <a:gd name="T39" fmla="*/ 82 h 153"/>
              <a:gd name="T40" fmla="*/ 27 w 86"/>
              <a:gd name="T41" fmla="*/ 144 h 153"/>
              <a:gd name="T42" fmla="*/ 26 w 86"/>
              <a:gd name="T43" fmla="*/ 150 h 153"/>
              <a:gd name="T44" fmla="*/ 20 w 86"/>
              <a:gd name="T45" fmla="*/ 153 h 153"/>
              <a:gd name="T46" fmla="*/ 13 w 86"/>
              <a:gd name="T47" fmla="*/ 150 h 153"/>
              <a:gd name="T48" fmla="*/ 10 w 86"/>
              <a:gd name="T49" fmla="*/ 144 h 153"/>
              <a:gd name="T50" fmla="*/ 9 w 86"/>
              <a:gd name="T51" fmla="*/ 19 h 153"/>
              <a:gd name="T52" fmla="*/ 9 w 86"/>
              <a:gd name="T53" fmla="*/ 70 h 153"/>
              <a:gd name="T54" fmla="*/ 3 w 86"/>
              <a:gd name="T55" fmla="*/ 67 h 153"/>
              <a:gd name="T56" fmla="*/ 0 w 86"/>
              <a:gd name="T57" fmla="*/ 63 h 153"/>
              <a:gd name="T58" fmla="*/ 0 w 86"/>
              <a:gd name="T59" fmla="*/ 17 h 153"/>
              <a:gd name="T60" fmla="*/ 3 w 86"/>
              <a:gd name="T61" fmla="*/ 8 h 153"/>
              <a:gd name="T62" fmla="*/ 10 w 86"/>
              <a:gd name="T6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" h="153">
                <a:moveTo>
                  <a:pt x="15" y="0"/>
                </a:moveTo>
                <a:lnTo>
                  <a:pt x="21" y="5"/>
                </a:lnTo>
                <a:lnTo>
                  <a:pt x="23" y="7"/>
                </a:lnTo>
                <a:lnTo>
                  <a:pt x="24" y="5"/>
                </a:lnTo>
                <a:lnTo>
                  <a:pt x="29" y="2"/>
                </a:lnTo>
                <a:lnTo>
                  <a:pt x="29" y="2"/>
                </a:lnTo>
                <a:lnTo>
                  <a:pt x="33" y="5"/>
                </a:lnTo>
                <a:lnTo>
                  <a:pt x="33" y="7"/>
                </a:lnTo>
                <a:lnTo>
                  <a:pt x="35" y="5"/>
                </a:lnTo>
                <a:lnTo>
                  <a:pt x="41" y="0"/>
                </a:lnTo>
                <a:lnTo>
                  <a:pt x="47" y="0"/>
                </a:lnTo>
                <a:lnTo>
                  <a:pt x="51" y="3"/>
                </a:lnTo>
                <a:lnTo>
                  <a:pt x="54" y="8"/>
                </a:lnTo>
                <a:lnTo>
                  <a:pt x="57" y="13"/>
                </a:lnTo>
                <a:lnTo>
                  <a:pt x="63" y="35"/>
                </a:lnTo>
                <a:lnTo>
                  <a:pt x="83" y="49"/>
                </a:lnTo>
                <a:lnTo>
                  <a:pt x="86" y="52"/>
                </a:lnTo>
                <a:lnTo>
                  <a:pt x="86" y="55"/>
                </a:lnTo>
                <a:lnTo>
                  <a:pt x="85" y="57"/>
                </a:lnTo>
                <a:lnTo>
                  <a:pt x="83" y="60"/>
                </a:lnTo>
                <a:lnTo>
                  <a:pt x="80" y="60"/>
                </a:lnTo>
                <a:lnTo>
                  <a:pt x="79" y="60"/>
                </a:lnTo>
                <a:lnTo>
                  <a:pt x="77" y="58"/>
                </a:lnTo>
                <a:lnTo>
                  <a:pt x="56" y="43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47" y="16"/>
                </a:lnTo>
                <a:lnTo>
                  <a:pt x="47" y="17"/>
                </a:lnTo>
                <a:lnTo>
                  <a:pt x="47" y="144"/>
                </a:lnTo>
                <a:lnTo>
                  <a:pt x="45" y="149"/>
                </a:lnTo>
                <a:lnTo>
                  <a:pt x="44" y="150"/>
                </a:lnTo>
                <a:lnTo>
                  <a:pt x="41" y="153"/>
                </a:lnTo>
                <a:lnTo>
                  <a:pt x="38" y="153"/>
                </a:lnTo>
                <a:lnTo>
                  <a:pt x="35" y="153"/>
                </a:lnTo>
                <a:lnTo>
                  <a:pt x="32" y="150"/>
                </a:lnTo>
                <a:lnTo>
                  <a:pt x="30" y="149"/>
                </a:lnTo>
                <a:lnTo>
                  <a:pt x="29" y="144"/>
                </a:lnTo>
                <a:lnTo>
                  <a:pt x="29" y="82"/>
                </a:lnTo>
                <a:lnTo>
                  <a:pt x="29" y="82"/>
                </a:lnTo>
                <a:lnTo>
                  <a:pt x="27" y="82"/>
                </a:lnTo>
                <a:lnTo>
                  <a:pt x="27" y="144"/>
                </a:lnTo>
                <a:lnTo>
                  <a:pt x="27" y="149"/>
                </a:lnTo>
                <a:lnTo>
                  <a:pt x="26" y="150"/>
                </a:lnTo>
                <a:lnTo>
                  <a:pt x="23" y="153"/>
                </a:lnTo>
                <a:lnTo>
                  <a:pt x="20" y="153"/>
                </a:lnTo>
                <a:lnTo>
                  <a:pt x="15" y="153"/>
                </a:lnTo>
                <a:lnTo>
                  <a:pt x="13" y="150"/>
                </a:lnTo>
                <a:lnTo>
                  <a:pt x="10" y="149"/>
                </a:lnTo>
                <a:lnTo>
                  <a:pt x="10" y="144"/>
                </a:lnTo>
                <a:lnTo>
                  <a:pt x="10" y="16"/>
                </a:lnTo>
                <a:lnTo>
                  <a:pt x="9" y="19"/>
                </a:lnTo>
                <a:lnTo>
                  <a:pt x="9" y="22"/>
                </a:lnTo>
                <a:lnTo>
                  <a:pt x="9" y="70"/>
                </a:lnTo>
                <a:lnTo>
                  <a:pt x="6" y="69"/>
                </a:lnTo>
                <a:lnTo>
                  <a:pt x="3" y="67"/>
                </a:lnTo>
                <a:lnTo>
                  <a:pt x="1" y="66"/>
                </a:lnTo>
                <a:lnTo>
                  <a:pt x="0" y="63"/>
                </a:lnTo>
                <a:lnTo>
                  <a:pt x="0" y="60"/>
                </a:lnTo>
                <a:lnTo>
                  <a:pt x="0" y="17"/>
                </a:lnTo>
                <a:lnTo>
                  <a:pt x="0" y="13"/>
                </a:lnTo>
                <a:lnTo>
                  <a:pt x="3" y="8"/>
                </a:lnTo>
                <a:lnTo>
                  <a:pt x="6" y="3"/>
                </a:lnTo>
                <a:lnTo>
                  <a:pt x="10" y="0"/>
                </a:lnTo>
                <a:lnTo>
                  <a:pt x="1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816">
            <a:extLst>
              <a:ext uri="{FF2B5EF4-FFF2-40B4-BE49-F238E27FC236}">
                <a16:creationId xmlns:a16="http://schemas.microsoft.com/office/drawing/2014/main" id="{5978847F-368C-46A0-B6CE-C1C79578F75D}"/>
              </a:ext>
            </a:extLst>
          </p:cNvPr>
          <p:cNvSpPr>
            <a:spLocks noEditPoints="1"/>
          </p:cNvSpPr>
          <p:nvPr/>
        </p:nvSpPr>
        <p:spPr bwMode="auto">
          <a:xfrm>
            <a:off x="4090443" y="3910500"/>
            <a:ext cx="356061" cy="326995"/>
          </a:xfrm>
          <a:custGeom>
            <a:avLst/>
            <a:gdLst>
              <a:gd name="T0" fmla="*/ 7 w 98"/>
              <a:gd name="T1" fmla="*/ 9 h 89"/>
              <a:gd name="T2" fmla="*/ 7 w 98"/>
              <a:gd name="T3" fmla="*/ 86 h 89"/>
              <a:gd name="T4" fmla="*/ 91 w 98"/>
              <a:gd name="T5" fmla="*/ 86 h 89"/>
              <a:gd name="T6" fmla="*/ 91 w 98"/>
              <a:gd name="T7" fmla="*/ 9 h 89"/>
              <a:gd name="T8" fmla="*/ 7 w 98"/>
              <a:gd name="T9" fmla="*/ 9 h 89"/>
              <a:gd name="T10" fmla="*/ 1 w 98"/>
              <a:gd name="T11" fmla="*/ 0 h 89"/>
              <a:gd name="T12" fmla="*/ 97 w 98"/>
              <a:gd name="T13" fmla="*/ 0 h 89"/>
              <a:gd name="T14" fmla="*/ 97 w 98"/>
              <a:gd name="T15" fmla="*/ 1 h 89"/>
              <a:gd name="T16" fmla="*/ 98 w 98"/>
              <a:gd name="T17" fmla="*/ 1 h 89"/>
              <a:gd name="T18" fmla="*/ 98 w 98"/>
              <a:gd name="T19" fmla="*/ 7 h 89"/>
              <a:gd name="T20" fmla="*/ 97 w 98"/>
              <a:gd name="T21" fmla="*/ 9 h 89"/>
              <a:gd name="T22" fmla="*/ 97 w 98"/>
              <a:gd name="T23" fmla="*/ 9 h 89"/>
              <a:gd name="T24" fmla="*/ 94 w 98"/>
              <a:gd name="T25" fmla="*/ 9 h 89"/>
              <a:gd name="T26" fmla="*/ 94 w 98"/>
              <a:gd name="T27" fmla="*/ 89 h 89"/>
              <a:gd name="T28" fmla="*/ 3 w 98"/>
              <a:gd name="T29" fmla="*/ 89 h 89"/>
              <a:gd name="T30" fmla="*/ 3 w 98"/>
              <a:gd name="T31" fmla="*/ 9 h 89"/>
              <a:gd name="T32" fmla="*/ 1 w 98"/>
              <a:gd name="T33" fmla="*/ 9 h 89"/>
              <a:gd name="T34" fmla="*/ 0 w 98"/>
              <a:gd name="T35" fmla="*/ 9 h 89"/>
              <a:gd name="T36" fmla="*/ 0 w 98"/>
              <a:gd name="T37" fmla="*/ 7 h 89"/>
              <a:gd name="T38" fmla="*/ 0 w 98"/>
              <a:gd name="T39" fmla="*/ 1 h 89"/>
              <a:gd name="T40" fmla="*/ 0 w 98"/>
              <a:gd name="T41" fmla="*/ 1 h 89"/>
              <a:gd name="T42" fmla="*/ 1 w 98"/>
              <a:gd name="T4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8" h="89">
                <a:moveTo>
                  <a:pt x="7" y="9"/>
                </a:moveTo>
                <a:lnTo>
                  <a:pt x="7" y="86"/>
                </a:lnTo>
                <a:lnTo>
                  <a:pt x="91" y="86"/>
                </a:lnTo>
                <a:lnTo>
                  <a:pt x="91" y="9"/>
                </a:lnTo>
                <a:lnTo>
                  <a:pt x="7" y="9"/>
                </a:lnTo>
                <a:close/>
                <a:moveTo>
                  <a:pt x="1" y="0"/>
                </a:moveTo>
                <a:lnTo>
                  <a:pt x="97" y="0"/>
                </a:lnTo>
                <a:lnTo>
                  <a:pt x="97" y="1"/>
                </a:lnTo>
                <a:lnTo>
                  <a:pt x="98" y="1"/>
                </a:lnTo>
                <a:lnTo>
                  <a:pt x="98" y="7"/>
                </a:lnTo>
                <a:lnTo>
                  <a:pt x="97" y="9"/>
                </a:lnTo>
                <a:lnTo>
                  <a:pt x="97" y="9"/>
                </a:lnTo>
                <a:lnTo>
                  <a:pt x="94" y="9"/>
                </a:lnTo>
                <a:lnTo>
                  <a:pt x="94" y="89"/>
                </a:lnTo>
                <a:lnTo>
                  <a:pt x="3" y="89"/>
                </a:lnTo>
                <a:lnTo>
                  <a:pt x="3" y="9"/>
                </a:lnTo>
                <a:lnTo>
                  <a:pt x="1" y="9"/>
                </a:lnTo>
                <a:lnTo>
                  <a:pt x="0" y="9"/>
                </a:lnTo>
                <a:lnTo>
                  <a:pt x="0" y="7"/>
                </a:lnTo>
                <a:lnTo>
                  <a:pt x="0" y="1"/>
                </a:lnTo>
                <a:lnTo>
                  <a:pt x="0" y="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2817">
            <a:extLst>
              <a:ext uri="{FF2B5EF4-FFF2-40B4-BE49-F238E27FC236}">
                <a16:creationId xmlns:a16="http://schemas.microsoft.com/office/drawing/2014/main" id="{361B38E1-F1EF-4074-B1F8-37A0D470942C}"/>
              </a:ext>
            </a:extLst>
          </p:cNvPr>
          <p:cNvSpPr>
            <a:spLocks/>
          </p:cNvSpPr>
          <p:nvPr/>
        </p:nvSpPr>
        <p:spPr bwMode="auto">
          <a:xfrm>
            <a:off x="4141311" y="4026764"/>
            <a:ext cx="261594" cy="138066"/>
          </a:xfrm>
          <a:custGeom>
            <a:avLst/>
            <a:gdLst>
              <a:gd name="T0" fmla="*/ 73 w 73"/>
              <a:gd name="T1" fmla="*/ 0 h 38"/>
              <a:gd name="T2" fmla="*/ 72 w 73"/>
              <a:gd name="T3" fmla="*/ 3 h 38"/>
              <a:gd name="T4" fmla="*/ 68 w 73"/>
              <a:gd name="T5" fmla="*/ 11 h 38"/>
              <a:gd name="T6" fmla="*/ 67 w 73"/>
              <a:gd name="T7" fmla="*/ 14 h 38"/>
              <a:gd name="T8" fmla="*/ 65 w 73"/>
              <a:gd name="T9" fmla="*/ 11 h 38"/>
              <a:gd name="T10" fmla="*/ 65 w 73"/>
              <a:gd name="T11" fmla="*/ 11 h 38"/>
              <a:gd name="T12" fmla="*/ 37 w 73"/>
              <a:gd name="T13" fmla="*/ 37 h 38"/>
              <a:gd name="T14" fmla="*/ 35 w 73"/>
              <a:gd name="T15" fmla="*/ 38 h 38"/>
              <a:gd name="T16" fmla="*/ 35 w 73"/>
              <a:gd name="T17" fmla="*/ 37 h 38"/>
              <a:gd name="T18" fmla="*/ 15 w 73"/>
              <a:gd name="T19" fmla="*/ 15 h 38"/>
              <a:gd name="T20" fmla="*/ 2 w 73"/>
              <a:gd name="T21" fmla="*/ 26 h 38"/>
              <a:gd name="T22" fmla="*/ 0 w 73"/>
              <a:gd name="T23" fmla="*/ 29 h 38"/>
              <a:gd name="T24" fmla="*/ 0 w 73"/>
              <a:gd name="T25" fmla="*/ 21 h 38"/>
              <a:gd name="T26" fmla="*/ 0 w 73"/>
              <a:gd name="T27" fmla="*/ 21 h 38"/>
              <a:gd name="T28" fmla="*/ 14 w 73"/>
              <a:gd name="T29" fmla="*/ 8 h 38"/>
              <a:gd name="T30" fmla="*/ 15 w 73"/>
              <a:gd name="T31" fmla="*/ 6 h 38"/>
              <a:gd name="T32" fmla="*/ 15 w 73"/>
              <a:gd name="T33" fmla="*/ 8 h 38"/>
              <a:gd name="T34" fmla="*/ 37 w 73"/>
              <a:gd name="T35" fmla="*/ 31 h 38"/>
              <a:gd name="T36" fmla="*/ 61 w 73"/>
              <a:gd name="T37" fmla="*/ 6 h 38"/>
              <a:gd name="T38" fmla="*/ 61 w 73"/>
              <a:gd name="T39" fmla="*/ 6 h 38"/>
              <a:gd name="T40" fmla="*/ 59 w 73"/>
              <a:gd name="T41" fmla="*/ 5 h 38"/>
              <a:gd name="T42" fmla="*/ 61 w 73"/>
              <a:gd name="T43" fmla="*/ 3 h 38"/>
              <a:gd name="T44" fmla="*/ 68 w 73"/>
              <a:gd name="T45" fmla="*/ 2 h 38"/>
              <a:gd name="T46" fmla="*/ 73 w 73"/>
              <a:gd name="T4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38">
                <a:moveTo>
                  <a:pt x="73" y="0"/>
                </a:moveTo>
                <a:lnTo>
                  <a:pt x="72" y="3"/>
                </a:lnTo>
                <a:lnTo>
                  <a:pt x="68" y="11"/>
                </a:lnTo>
                <a:lnTo>
                  <a:pt x="67" y="14"/>
                </a:lnTo>
                <a:lnTo>
                  <a:pt x="65" y="11"/>
                </a:lnTo>
                <a:lnTo>
                  <a:pt x="65" y="11"/>
                </a:lnTo>
                <a:lnTo>
                  <a:pt x="37" y="37"/>
                </a:lnTo>
                <a:lnTo>
                  <a:pt x="35" y="38"/>
                </a:lnTo>
                <a:lnTo>
                  <a:pt x="35" y="37"/>
                </a:lnTo>
                <a:lnTo>
                  <a:pt x="15" y="15"/>
                </a:lnTo>
                <a:lnTo>
                  <a:pt x="2" y="26"/>
                </a:lnTo>
                <a:lnTo>
                  <a:pt x="0" y="29"/>
                </a:lnTo>
                <a:lnTo>
                  <a:pt x="0" y="21"/>
                </a:lnTo>
                <a:lnTo>
                  <a:pt x="0" y="21"/>
                </a:lnTo>
                <a:lnTo>
                  <a:pt x="14" y="8"/>
                </a:lnTo>
                <a:lnTo>
                  <a:pt x="15" y="6"/>
                </a:lnTo>
                <a:lnTo>
                  <a:pt x="15" y="8"/>
                </a:lnTo>
                <a:lnTo>
                  <a:pt x="37" y="31"/>
                </a:lnTo>
                <a:lnTo>
                  <a:pt x="61" y="6"/>
                </a:lnTo>
                <a:lnTo>
                  <a:pt x="61" y="6"/>
                </a:lnTo>
                <a:lnTo>
                  <a:pt x="59" y="5"/>
                </a:lnTo>
                <a:lnTo>
                  <a:pt x="61" y="3"/>
                </a:lnTo>
                <a:lnTo>
                  <a:pt x="68" y="2"/>
                </a:lnTo>
                <a:lnTo>
                  <a:pt x="7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2819">
            <a:extLst>
              <a:ext uri="{FF2B5EF4-FFF2-40B4-BE49-F238E27FC236}">
                <a16:creationId xmlns:a16="http://schemas.microsoft.com/office/drawing/2014/main" id="{A4563BE9-685D-4ABB-B258-12F7D472A939}"/>
              </a:ext>
            </a:extLst>
          </p:cNvPr>
          <p:cNvSpPr>
            <a:spLocks/>
          </p:cNvSpPr>
          <p:nvPr/>
        </p:nvSpPr>
        <p:spPr bwMode="auto">
          <a:xfrm>
            <a:off x="7200514" y="2675193"/>
            <a:ext cx="152599" cy="188929"/>
          </a:xfrm>
          <a:custGeom>
            <a:avLst/>
            <a:gdLst>
              <a:gd name="T0" fmla="*/ 21 w 42"/>
              <a:gd name="T1" fmla="*/ 0 h 51"/>
              <a:gd name="T2" fmla="*/ 27 w 42"/>
              <a:gd name="T3" fmla="*/ 1 h 51"/>
              <a:gd name="T4" fmla="*/ 31 w 42"/>
              <a:gd name="T5" fmla="*/ 3 h 51"/>
              <a:gd name="T6" fmla="*/ 36 w 42"/>
              <a:gd name="T7" fmla="*/ 8 h 51"/>
              <a:gd name="T8" fmla="*/ 39 w 42"/>
              <a:gd name="T9" fmla="*/ 12 h 51"/>
              <a:gd name="T10" fmla="*/ 39 w 42"/>
              <a:gd name="T11" fmla="*/ 18 h 51"/>
              <a:gd name="T12" fmla="*/ 39 w 42"/>
              <a:gd name="T13" fmla="*/ 20 h 51"/>
              <a:gd name="T14" fmla="*/ 39 w 42"/>
              <a:gd name="T15" fmla="*/ 21 h 51"/>
              <a:gd name="T16" fmla="*/ 39 w 42"/>
              <a:gd name="T17" fmla="*/ 23 h 51"/>
              <a:gd name="T18" fmla="*/ 41 w 42"/>
              <a:gd name="T19" fmla="*/ 23 h 51"/>
              <a:gd name="T20" fmla="*/ 42 w 42"/>
              <a:gd name="T21" fmla="*/ 24 h 51"/>
              <a:gd name="T22" fmla="*/ 42 w 42"/>
              <a:gd name="T23" fmla="*/ 27 h 51"/>
              <a:gd name="T24" fmla="*/ 42 w 42"/>
              <a:gd name="T25" fmla="*/ 29 h 51"/>
              <a:gd name="T26" fmla="*/ 41 w 42"/>
              <a:gd name="T27" fmla="*/ 32 h 51"/>
              <a:gd name="T28" fmla="*/ 38 w 42"/>
              <a:gd name="T29" fmla="*/ 33 h 51"/>
              <a:gd name="T30" fmla="*/ 36 w 42"/>
              <a:gd name="T31" fmla="*/ 39 h 51"/>
              <a:gd name="T32" fmla="*/ 35 w 42"/>
              <a:gd name="T33" fmla="*/ 44 h 51"/>
              <a:gd name="T34" fmla="*/ 31 w 42"/>
              <a:gd name="T35" fmla="*/ 47 h 51"/>
              <a:gd name="T36" fmla="*/ 28 w 42"/>
              <a:gd name="T37" fmla="*/ 48 h 51"/>
              <a:gd name="T38" fmla="*/ 25 w 42"/>
              <a:gd name="T39" fmla="*/ 50 h 51"/>
              <a:gd name="T40" fmla="*/ 24 w 42"/>
              <a:gd name="T41" fmla="*/ 50 h 51"/>
              <a:gd name="T42" fmla="*/ 22 w 42"/>
              <a:gd name="T43" fmla="*/ 51 h 51"/>
              <a:gd name="T44" fmla="*/ 21 w 42"/>
              <a:gd name="T45" fmla="*/ 51 h 51"/>
              <a:gd name="T46" fmla="*/ 21 w 42"/>
              <a:gd name="T47" fmla="*/ 51 h 51"/>
              <a:gd name="T48" fmla="*/ 21 w 42"/>
              <a:gd name="T49" fmla="*/ 51 h 51"/>
              <a:gd name="T50" fmla="*/ 19 w 42"/>
              <a:gd name="T51" fmla="*/ 50 h 51"/>
              <a:gd name="T52" fmla="*/ 16 w 42"/>
              <a:gd name="T53" fmla="*/ 50 h 51"/>
              <a:gd name="T54" fmla="*/ 13 w 42"/>
              <a:gd name="T55" fmla="*/ 48 h 51"/>
              <a:gd name="T56" fmla="*/ 10 w 42"/>
              <a:gd name="T57" fmla="*/ 47 h 51"/>
              <a:gd name="T58" fmla="*/ 7 w 42"/>
              <a:gd name="T59" fmla="*/ 44 h 51"/>
              <a:gd name="T60" fmla="*/ 6 w 42"/>
              <a:gd name="T61" fmla="*/ 39 h 51"/>
              <a:gd name="T62" fmla="*/ 4 w 42"/>
              <a:gd name="T63" fmla="*/ 33 h 51"/>
              <a:gd name="T64" fmla="*/ 3 w 42"/>
              <a:gd name="T65" fmla="*/ 32 h 51"/>
              <a:gd name="T66" fmla="*/ 1 w 42"/>
              <a:gd name="T67" fmla="*/ 29 h 51"/>
              <a:gd name="T68" fmla="*/ 0 w 42"/>
              <a:gd name="T69" fmla="*/ 27 h 51"/>
              <a:gd name="T70" fmla="*/ 1 w 42"/>
              <a:gd name="T71" fmla="*/ 24 h 51"/>
              <a:gd name="T72" fmla="*/ 1 w 42"/>
              <a:gd name="T73" fmla="*/ 23 h 51"/>
              <a:gd name="T74" fmla="*/ 3 w 42"/>
              <a:gd name="T75" fmla="*/ 23 h 51"/>
              <a:gd name="T76" fmla="*/ 3 w 42"/>
              <a:gd name="T77" fmla="*/ 21 h 51"/>
              <a:gd name="T78" fmla="*/ 3 w 42"/>
              <a:gd name="T79" fmla="*/ 20 h 51"/>
              <a:gd name="T80" fmla="*/ 3 w 42"/>
              <a:gd name="T81" fmla="*/ 18 h 51"/>
              <a:gd name="T82" fmla="*/ 3 w 42"/>
              <a:gd name="T83" fmla="*/ 12 h 51"/>
              <a:gd name="T84" fmla="*/ 6 w 42"/>
              <a:gd name="T85" fmla="*/ 8 h 51"/>
              <a:gd name="T86" fmla="*/ 10 w 42"/>
              <a:gd name="T87" fmla="*/ 3 h 51"/>
              <a:gd name="T88" fmla="*/ 15 w 42"/>
              <a:gd name="T89" fmla="*/ 1 h 51"/>
              <a:gd name="T90" fmla="*/ 21 w 42"/>
              <a:gd name="T9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" h="51">
                <a:moveTo>
                  <a:pt x="21" y="0"/>
                </a:moveTo>
                <a:lnTo>
                  <a:pt x="27" y="1"/>
                </a:lnTo>
                <a:lnTo>
                  <a:pt x="31" y="3"/>
                </a:lnTo>
                <a:lnTo>
                  <a:pt x="36" y="8"/>
                </a:lnTo>
                <a:lnTo>
                  <a:pt x="39" y="12"/>
                </a:lnTo>
                <a:lnTo>
                  <a:pt x="39" y="18"/>
                </a:lnTo>
                <a:lnTo>
                  <a:pt x="39" y="20"/>
                </a:lnTo>
                <a:lnTo>
                  <a:pt x="39" y="21"/>
                </a:lnTo>
                <a:lnTo>
                  <a:pt x="39" y="23"/>
                </a:lnTo>
                <a:lnTo>
                  <a:pt x="41" y="23"/>
                </a:lnTo>
                <a:lnTo>
                  <a:pt x="42" y="24"/>
                </a:lnTo>
                <a:lnTo>
                  <a:pt x="42" y="27"/>
                </a:lnTo>
                <a:lnTo>
                  <a:pt x="42" y="29"/>
                </a:lnTo>
                <a:lnTo>
                  <a:pt x="41" y="32"/>
                </a:lnTo>
                <a:lnTo>
                  <a:pt x="38" y="33"/>
                </a:lnTo>
                <a:lnTo>
                  <a:pt x="36" y="39"/>
                </a:lnTo>
                <a:lnTo>
                  <a:pt x="35" y="44"/>
                </a:lnTo>
                <a:lnTo>
                  <a:pt x="31" y="47"/>
                </a:lnTo>
                <a:lnTo>
                  <a:pt x="28" y="48"/>
                </a:lnTo>
                <a:lnTo>
                  <a:pt x="25" y="50"/>
                </a:lnTo>
                <a:lnTo>
                  <a:pt x="24" y="50"/>
                </a:lnTo>
                <a:lnTo>
                  <a:pt x="22" y="51"/>
                </a:lnTo>
                <a:lnTo>
                  <a:pt x="21" y="51"/>
                </a:lnTo>
                <a:lnTo>
                  <a:pt x="21" y="51"/>
                </a:lnTo>
                <a:lnTo>
                  <a:pt x="21" y="51"/>
                </a:lnTo>
                <a:lnTo>
                  <a:pt x="19" y="50"/>
                </a:lnTo>
                <a:lnTo>
                  <a:pt x="16" y="50"/>
                </a:lnTo>
                <a:lnTo>
                  <a:pt x="13" y="48"/>
                </a:lnTo>
                <a:lnTo>
                  <a:pt x="10" y="47"/>
                </a:lnTo>
                <a:lnTo>
                  <a:pt x="7" y="44"/>
                </a:lnTo>
                <a:lnTo>
                  <a:pt x="6" y="39"/>
                </a:lnTo>
                <a:lnTo>
                  <a:pt x="4" y="33"/>
                </a:lnTo>
                <a:lnTo>
                  <a:pt x="3" y="32"/>
                </a:lnTo>
                <a:lnTo>
                  <a:pt x="1" y="29"/>
                </a:lnTo>
                <a:lnTo>
                  <a:pt x="0" y="27"/>
                </a:lnTo>
                <a:lnTo>
                  <a:pt x="1" y="24"/>
                </a:lnTo>
                <a:lnTo>
                  <a:pt x="1" y="23"/>
                </a:lnTo>
                <a:lnTo>
                  <a:pt x="3" y="23"/>
                </a:lnTo>
                <a:lnTo>
                  <a:pt x="3" y="21"/>
                </a:lnTo>
                <a:lnTo>
                  <a:pt x="3" y="20"/>
                </a:lnTo>
                <a:lnTo>
                  <a:pt x="3" y="18"/>
                </a:lnTo>
                <a:lnTo>
                  <a:pt x="3" y="12"/>
                </a:lnTo>
                <a:lnTo>
                  <a:pt x="6" y="8"/>
                </a:lnTo>
                <a:lnTo>
                  <a:pt x="10" y="3"/>
                </a:lnTo>
                <a:lnTo>
                  <a:pt x="15" y="1"/>
                </a:lnTo>
                <a:lnTo>
                  <a:pt x="2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2820">
            <a:extLst>
              <a:ext uri="{FF2B5EF4-FFF2-40B4-BE49-F238E27FC236}">
                <a16:creationId xmlns:a16="http://schemas.microsoft.com/office/drawing/2014/main" id="{667BE853-0745-4DE3-9945-0AE96BEE36FF}"/>
              </a:ext>
            </a:extLst>
          </p:cNvPr>
          <p:cNvSpPr>
            <a:spLocks noEditPoints="1"/>
          </p:cNvSpPr>
          <p:nvPr/>
        </p:nvSpPr>
        <p:spPr bwMode="auto">
          <a:xfrm>
            <a:off x="7360378" y="2595260"/>
            <a:ext cx="312462" cy="225264"/>
          </a:xfrm>
          <a:custGeom>
            <a:avLst/>
            <a:gdLst>
              <a:gd name="T0" fmla="*/ 27 w 86"/>
              <a:gd name="T1" fmla="*/ 30 h 60"/>
              <a:gd name="T2" fmla="*/ 25 w 86"/>
              <a:gd name="T3" fmla="*/ 32 h 60"/>
              <a:gd name="T4" fmla="*/ 25 w 86"/>
              <a:gd name="T5" fmla="*/ 32 h 60"/>
              <a:gd name="T6" fmla="*/ 25 w 86"/>
              <a:gd name="T7" fmla="*/ 33 h 60"/>
              <a:gd name="T8" fmla="*/ 27 w 86"/>
              <a:gd name="T9" fmla="*/ 33 h 60"/>
              <a:gd name="T10" fmla="*/ 47 w 86"/>
              <a:gd name="T11" fmla="*/ 33 h 60"/>
              <a:gd name="T12" fmla="*/ 48 w 86"/>
              <a:gd name="T13" fmla="*/ 33 h 60"/>
              <a:gd name="T14" fmla="*/ 48 w 86"/>
              <a:gd name="T15" fmla="*/ 32 h 60"/>
              <a:gd name="T16" fmla="*/ 48 w 86"/>
              <a:gd name="T17" fmla="*/ 32 h 60"/>
              <a:gd name="T18" fmla="*/ 47 w 86"/>
              <a:gd name="T19" fmla="*/ 30 h 60"/>
              <a:gd name="T20" fmla="*/ 27 w 86"/>
              <a:gd name="T21" fmla="*/ 30 h 60"/>
              <a:gd name="T22" fmla="*/ 27 w 86"/>
              <a:gd name="T23" fmla="*/ 24 h 60"/>
              <a:gd name="T24" fmla="*/ 25 w 86"/>
              <a:gd name="T25" fmla="*/ 26 h 60"/>
              <a:gd name="T26" fmla="*/ 25 w 86"/>
              <a:gd name="T27" fmla="*/ 26 h 60"/>
              <a:gd name="T28" fmla="*/ 25 w 86"/>
              <a:gd name="T29" fmla="*/ 27 h 60"/>
              <a:gd name="T30" fmla="*/ 27 w 86"/>
              <a:gd name="T31" fmla="*/ 27 h 60"/>
              <a:gd name="T32" fmla="*/ 62 w 86"/>
              <a:gd name="T33" fmla="*/ 27 h 60"/>
              <a:gd name="T34" fmla="*/ 63 w 86"/>
              <a:gd name="T35" fmla="*/ 27 h 60"/>
              <a:gd name="T36" fmla="*/ 63 w 86"/>
              <a:gd name="T37" fmla="*/ 26 h 60"/>
              <a:gd name="T38" fmla="*/ 63 w 86"/>
              <a:gd name="T39" fmla="*/ 26 h 60"/>
              <a:gd name="T40" fmla="*/ 62 w 86"/>
              <a:gd name="T41" fmla="*/ 24 h 60"/>
              <a:gd name="T42" fmla="*/ 27 w 86"/>
              <a:gd name="T43" fmla="*/ 24 h 60"/>
              <a:gd name="T44" fmla="*/ 27 w 86"/>
              <a:gd name="T45" fmla="*/ 18 h 60"/>
              <a:gd name="T46" fmla="*/ 25 w 86"/>
              <a:gd name="T47" fmla="*/ 19 h 60"/>
              <a:gd name="T48" fmla="*/ 25 w 86"/>
              <a:gd name="T49" fmla="*/ 19 h 60"/>
              <a:gd name="T50" fmla="*/ 25 w 86"/>
              <a:gd name="T51" fmla="*/ 21 h 60"/>
              <a:gd name="T52" fmla="*/ 27 w 86"/>
              <a:gd name="T53" fmla="*/ 21 h 60"/>
              <a:gd name="T54" fmla="*/ 62 w 86"/>
              <a:gd name="T55" fmla="*/ 21 h 60"/>
              <a:gd name="T56" fmla="*/ 63 w 86"/>
              <a:gd name="T57" fmla="*/ 21 h 60"/>
              <a:gd name="T58" fmla="*/ 63 w 86"/>
              <a:gd name="T59" fmla="*/ 19 h 60"/>
              <a:gd name="T60" fmla="*/ 63 w 86"/>
              <a:gd name="T61" fmla="*/ 19 h 60"/>
              <a:gd name="T62" fmla="*/ 62 w 86"/>
              <a:gd name="T63" fmla="*/ 18 h 60"/>
              <a:gd name="T64" fmla="*/ 27 w 86"/>
              <a:gd name="T65" fmla="*/ 18 h 60"/>
              <a:gd name="T66" fmla="*/ 45 w 86"/>
              <a:gd name="T67" fmla="*/ 0 h 60"/>
              <a:gd name="T68" fmla="*/ 60 w 86"/>
              <a:gd name="T69" fmla="*/ 3 h 60"/>
              <a:gd name="T70" fmla="*/ 74 w 86"/>
              <a:gd name="T71" fmla="*/ 9 h 60"/>
              <a:gd name="T72" fmla="*/ 81 w 86"/>
              <a:gd name="T73" fmla="*/ 16 h 60"/>
              <a:gd name="T74" fmla="*/ 86 w 86"/>
              <a:gd name="T75" fmla="*/ 29 h 60"/>
              <a:gd name="T76" fmla="*/ 81 w 86"/>
              <a:gd name="T77" fmla="*/ 39 h 60"/>
              <a:gd name="T78" fmla="*/ 74 w 86"/>
              <a:gd name="T79" fmla="*/ 48 h 60"/>
              <a:gd name="T80" fmla="*/ 60 w 86"/>
              <a:gd name="T81" fmla="*/ 54 h 60"/>
              <a:gd name="T82" fmla="*/ 45 w 86"/>
              <a:gd name="T83" fmla="*/ 56 h 60"/>
              <a:gd name="T84" fmla="*/ 31 w 86"/>
              <a:gd name="T85" fmla="*/ 54 h 60"/>
              <a:gd name="T86" fmla="*/ 19 w 86"/>
              <a:gd name="T87" fmla="*/ 50 h 60"/>
              <a:gd name="T88" fmla="*/ 0 w 86"/>
              <a:gd name="T89" fmla="*/ 60 h 60"/>
              <a:gd name="T90" fmla="*/ 12 w 86"/>
              <a:gd name="T91" fmla="*/ 44 h 60"/>
              <a:gd name="T92" fmla="*/ 7 w 86"/>
              <a:gd name="T93" fmla="*/ 39 h 60"/>
              <a:gd name="T94" fmla="*/ 6 w 86"/>
              <a:gd name="T95" fmla="*/ 35 h 60"/>
              <a:gd name="T96" fmla="*/ 4 w 86"/>
              <a:gd name="T97" fmla="*/ 29 h 60"/>
              <a:gd name="T98" fmla="*/ 7 w 86"/>
              <a:gd name="T99" fmla="*/ 16 h 60"/>
              <a:gd name="T100" fmla="*/ 16 w 86"/>
              <a:gd name="T101" fmla="*/ 9 h 60"/>
              <a:gd name="T102" fmla="*/ 28 w 86"/>
              <a:gd name="T103" fmla="*/ 3 h 60"/>
              <a:gd name="T104" fmla="*/ 45 w 86"/>
              <a:gd name="T105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6" h="60">
                <a:moveTo>
                  <a:pt x="27" y="30"/>
                </a:moveTo>
                <a:lnTo>
                  <a:pt x="25" y="32"/>
                </a:lnTo>
                <a:lnTo>
                  <a:pt x="25" y="32"/>
                </a:lnTo>
                <a:lnTo>
                  <a:pt x="25" y="33"/>
                </a:lnTo>
                <a:lnTo>
                  <a:pt x="27" y="33"/>
                </a:lnTo>
                <a:lnTo>
                  <a:pt x="47" y="33"/>
                </a:lnTo>
                <a:lnTo>
                  <a:pt x="48" y="33"/>
                </a:lnTo>
                <a:lnTo>
                  <a:pt x="48" y="32"/>
                </a:lnTo>
                <a:lnTo>
                  <a:pt x="48" y="32"/>
                </a:lnTo>
                <a:lnTo>
                  <a:pt x="47" y="30"/>
                </a:lnTo>
                <a:lnTo>
                  <a:pt x="27" y="30"/>
                </a:lnTo>
                <a:close/>
                <a:moveTo>
                  <a:pt x="27" y="24"/>
                </a:moveTo>
                <a:lnTo>
                  <a:pt x="25" y="26"/>
                </a:lnTo>
                <a:lnTo>
                  <a:pt x="25" y="26"/>
                </a:lnTo>
                <a:lnTo>
                  <a:pt x="25" y="27"/>
                </a:lnTo>
                <a:lnTo>
                  <a:pt x="27" y="27"/>
                </a:lnTo>
                <a:lnTo>
                  <a:pt x="62" y="27"/>
                </a:lnTo>
                <a:lnTo>
                  <a:pt x="63" y="27"/>
                </a:lnTo>
                <a:lnTo>
                  <a:pt x="63" y="26"/>
                </a:lnTo>
                <a:lnTo>
                  <a:pt x="63" y="26"/>
                </a:lnTo>
                <a:lnTo>
                  <a:pt x="62" y="24"/>
                </a:lnTo>
                <a:lnTo>
                  <a:pt x="27" y="24"/>
                </a:lnTo>
                <a:close/>
                <a:moveTo>
                  <a:pt x="27" y="18"/>
                </a:moveTo>
                <a:lnTo>
                  <a:pt x="25" y="19"/>
                </a:lnTo>
                <a:lnTo>
                  <a:pt x="25" y="19"/>
                </a:lnTo>
                <a:lnTo>
                  <a:pt x="25" y="21"/>
                </a:lnTo>
                <a:lnTo>
                  <a:pt x="27" y="21"/>
                </a:lnTo>
                <a:lnTo>
                  <a:pt x="62" y="21"/>
                </a:lnTo>
                <a:lnTo>
                  <a:pt x="63" y="21"/>
                </a:lnTo>
                <a:lnTo>
                  <a:pt x="63" y="19"/>
                </a:lnTo>
                <a:lnTo>
                  <a:pt x="63" y="19"/>
                </a:lnTo>
                <a:lnTo>
                  <a:pt x="62" y="18"/>
                </a:lnTo>
                <a:lnTo>
                  <a:pt x="27" y="18"/>
                </a:lnTo>
                <a:close/>
                <a:moveTo>
                  <a:pt x="45" y="0"/>
                </a:moveTo>
                <a:lnTo>
                  <a:pt x="60" y="3"/>
                </a:lnTo>
                <a:lnTo>
                  <a:pt x="74" y="9"/>
                </a:lnTo>
                <a:lnTo>
                  <a:pt x="81" y="16"/>
                </a:lnTo>
                <a:lnTo>
                  <a:pt x="86" y="29"/>
                </a:lnTo>
                <a:lnTo>
                  <a:pt x="81" y="39"/>
                </a:lnTo>
                <a:lnTo>
                  <a:pt x="74" y="48"/>
                </a:lnTo>
                <a:lnTo>
                  <a:pt x="60" y="54"/>
                </a:lnTo>
                <a:lnTo>
                  <a:pt x="45" y="56"/>
                </a:lnTo>
                <a:lnTo>
                  <a:pt x="31" y="54"/>
                </a:lnTo>
                <a:lnTo>
                  <a:pt x="19" y="50"/>
                </a:lnTo>
                <a:lnTo>
                  <a:pt x="0" y="60"/>
                </a:lnTo>
                <a:lnTo>
                  <a:pt x="12" y="44"/>
                </a:lnTo>
                <a:lnTo>
                  <a:pt x="7" y="39"/>
                </a:lnTo>
                <a:lnTo>
                  <a:pt x="6" y="35"/>
                </a:lnTo>
                <a:lnTo>
                  <a:pt x="4" y="29"/>
                </a:lnTo>
                <a:lnTo>
                  <a:pt x="7" y="16"/>
                </a:lnTo>
                <a:lnTo>
                  <a:pt x="16" y="9"/>
                </a:lnTo>
                <a:lnTo>
                  <a:pt x="28" y="3"/>
                </a:lnTo>
                <a:lnTo>
                  <a:pt x="45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2821">
            <a:extLst>
              <a:ext uri="{FF2B5EF4-FFF2-40B4-BE49-F238E27FC236}">
                <a16:creationId xmlns:a16="http://schemas.microsoft.com/office/drawing/2014/main" id="{BF509627-D10B-4DAB-9A81-2A32B0E3ED9A}"/>
              </a:ext>
            </a:extLst>
          </p:cNvPr>
          <p:cNvSpPr>
            <a:spLocks noEditPoints="1"/>
          </p:cNvSpPr>
          <p:nvPr/>
        </p:nvSpPr>
        <p:spPr bwMode="auto">
          <a:xfrm>
            <a:off x="7098783" y="2871387"/>
            <a:ext cx="356061" cy="392392"/>
          </a:xfrm>
          <a:custGeom>
            <a:avLst/>
            <a:gdLst>
              <a:gd name="T0" fmla="*/ 75 w 97"/>
              <a:gd name="T1" fmla="*/ 22 h 107"/>
              <a:gd name="T2" fmla="*/ 75 w 97"/>
              <a:gd name="T3" fmla="*/ 45 h 107"/>
              <a:gd name="T4" fmla="*/ 78 w 97"/>
              <a:gd name="T5" fmla="*/ 45 h 107"/>
              <a:gd name="T6" fmla="*/ 78 w 97"/>
              <a:gd name="T7" fmla="*/ 31 h 107"/>
              <a:gd name="T8" fmla="*/ 76 w 97"/>
              <a:gd name="T9" fmla="*/ 27 h 107"/>
              <a:gd name="T10" fmla="*/ 75 w 97"/>
              <a:gd name="T11" fmla="*/ 22 h 107"/>
              <a:gd name="T12" fmla="*/ 23 w 97"/>
              <a:gd name="T13" fmla="*/ 22 h 107"/>
              <a:gd name="T14" fmla="*/ 22 w 97"/>
              <a:gd name="T15" fmla="*/ 27 h 107"/>
              <a:gd name="T16" fmla="*/ 22 w 97"/>
              <a:gd name="T17" fmla="*/ 31 h 107"/>
              <a:gd name="T18" fmla="*/ 22 w 97"/>
              <a:gd name="T19" fmla="*/ 45 h 107"/>
              <a:gd name="T20" fmla="*/ 23 w 97"/>
              <a:gd name="T21" fmla="*/ 45 h 107"/>
              <a:gd name="T22" fmla="*/ 23 w 97"/>
              <a:gd name="T23" fmla="*/ 22 h 107"/>
              <a:gd name="T24" fmla="*/ 46 w 97"/>
              <a:gd name="T25" fmla="*/ 19 h 107"/>
              <a:gd name="T26" fmla="*/ 44 w 97"/>
              <a:gd name="T27" fmla="*/ 21 h 107"/>
              <a:gd name="T28" fmla="*/ 44 w 97"/>
              <a:gd name="T29" fmla="*/ 21 h 107"/>
              <a:gd name="T30" fmla="*/ 44 w 97"/>
              <a:gd name="T31" fmla="*/ 37 h 107"/>
              <a:gd name="T32" fmla="*/ 44 w 97"/>
              <a:gd name="T33" fmla="*/ 39 h 107"/>
              <a:gd name="T34" fmla="*/ 46 w 97"/>
              <a:gd name="T35" fmla="*/ 39 h 107"/>
              <a:gd name="T36" fmla="*/ 47 w 97"/>
              <a:gd name="T37" fmla="*/ 39 h 107"/>
              <a:gd name="T38" fmla="*/ 47 w 97"/>
              <a:gd name="T39" fmla="*/ 45 h 107"/>
              <a:gd name="T40" fmla="*/ 50 w 97"/>
              <a:gd name="T41" fmla="*/ 45 h 107"/>
              <a:gd name="T42" fmla="*/ 50 w 97"/>
              <a:gd name="T43" fmla="*/ 39 h 107"/>
              <a:gd name="T44" fmla="*/ 52 w 97"/>
              <a:gd name="T45" fmla="*/ 39 h 107"/>
              <a:gd name="T46" fmla="*/ 53 w 97"/>
              <a:gd name="T47" fmla="*/ 39 h 107"/>
              <a:gd name="T48" fmla="*/ 53 w 97"/>
              <a:gd name="T49" fmla="*/ 37 h 107"/>
              <a:gd name="T50" fmla="*/ 53 w 97"/>
              <a:gd name="T51" fmla="*/ 21 h 107"/>
              <a:gd name="T52" fmla="*/ 53 w 97"/>
              <a:gd name="T53" fmla="*/ 21 h 107"/>
              <a:gd name="T54" fmla="*/ 52 w 97"/>
              <a:gd name="T55" fmla="*/ 19 h 107"/>
              <a:gd name="T56" fmla="*/ 46 w 97"/>
              <a:gd name="T57" fmla="*/ 19 h 107"/>
              <a:gd name="T58" fmla="*/ 31 w 97"/>
              <a:gd name="T59" fmla="*/ 0 h 107"/>
              <a:gd name="T60" fmla="*/ 38 w 97"/>
              <a:gd name="T61" fmla="*/ 7 h 107"/>
              <a:gd name="T62" fmla="*/ 41 w 97"/>
              <a:gd name="T63" fmla="*/ 9 h 107"/>
              <a:gd name="T64" fmla="*/ 43 w 97"/>
              <a:gd name="T65" fmla="*/ 7 h 107"/>
              <a:gd name="T66" fmla="*/ 49 w 97"/>
              <a:gd name="T67" fmla="*/ 1 h 107"/>
              <a:gd name="T68" fmla="*/ 49 w 97"/>
              <a:gd name="T69" fmla="*/ 1 h 107"/>
              <a:gd name="T70" fmla="*/ 49 w 97"/>
              <a:gd name="T71" fmla="*/ 1 h 107"/>
              <a:gd name="T72" fmla="*/ 55 w 97"/>
              <a:gd name="T73" fmla="*/ 7 h 107"/>
              <a:gd name="T74" fmla="*/ 56 w 97"/>
              <a:gd name="T75" fmla="*/ 9 h 107"/>
              <a:gd name="T76" fmla="*/ 59 w 97"/>
              <a:gd name="T77" fmla="*/ 7 h 107"/>
              <a:gd name="T78" fmla="*/ 67 w 97"/>
              <a:gd name="T79" fmla="*/ 0 h 107"/>
              <a:gd name="T80" fmla="*/ 79 w 97"/>
              <a:gd name="T81" fmla="*/ 3 h 107"/>
              <a:gd name="T82" fmla="*/ 88 w 97"/>
              <a:gd name="T83" fmla="*/ 12 h 107"/>
              <a:gd name="T84" fmla="*/ 91 w 97"/>
              <a:gd name="T85" fmla="*/ 25 h 107"/>
              <a:gd name="T86" fmla="*/ 91 w 97"/>
              <a:gd name="T87" fmla="*/ 45 h 107"/>
              <a:gd name="T88" fmla="*/ 97 w 97"/>
              <a:gd name="T89" fmla="*/ 45 h 107"/>
              <a:gd name="T90" fmla="*/ 91 w 97"/>
              <a:gd name="T91" fmla="*/ 95 h 107"/>
              <a:gd name="T92" fmla="*/ 79 w 97"/>
              <a:gd name="T93" fmla="*/ 95 h 107"/>
              <a:gd name="T94" fmla="*/ 79 w 97"/>
              <a:gd name="T95" fmla="*/ 107 h 107"/>
              <a:gd name="T96" fmla="*/ 19 w 97"/>
              <a:gd name="T97" fmla="*/ 107 h 107"/>
              <a:gd name="T98" fmla="*/ 19 w 97"/>
              <a:gd name="T99" fmla="*/ 95 h 107"/>
              <a:gd name="T100" fmla="*/ 6 w 97"/>
              <a:gd name="T101" fmla="*/ 95 h 107"/>
              <a:gd name="T102" fmla="*/ 0 w 97"/>
              <a:gd name="T103" fmla="*/ 45 h 107"/>
              <a:gd name="T104" fmla="*/ 6 w 97"/>
              <a:gd name="T105" fmla="*/ 45 h 107"/>
              <a:gd name="T106" fmla="*/ 6 w 97"/>
              <a:gd name="T107" fmla="*/ 25 h 107"/>
              <a:gd name="T108" fmla="*/ 9 w 97"/>
              <a:gd name="T109" fmla="*/ 12 h 107"/>
              <a:gd name="T110" fmla="*/ 19 w 97"/>
              <a:gd name="T111" fmla="*/ 4 h 107"/>
              <a:gd name="T112" fmla="*/ 31 w 97"/>
              <a:gd name="T1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7" h="107">
                <a:moveTo>
                  <a:pt x="75" y="22"/>
                </a:moveTo>
                <a:lnTo>
                  <a:pt x="75" y="45"/>
                </a:lnTo>
                <a:lnTo>
                  <a:pt x="78" y="45"/>
                </a:lnTo>
                <a:lnTo>
                  <a:pt x="78" y="31"/>
                </a:lnTo>
                <a:lnTo>
                  <a:pt x="76" y="27"/>
                </a:lnTo>
                <a:lnTo>
                  <a:pt x="75" y="22"/>
                </a:lnTo>
                <a:close/>
                <a:moveTo>
                  <a:pt x="23" y="22"/>
                </a:moveTo>
                <a:lnTo>
                  <a:pt x="22" y="27"/>
                </a:lnTo>
                <a:lnTo>
                  <a:pt x="22" y="31"/>
                </a:lnTo>
                <a:lnTo>
                  <a:pt x="22" y="45"/>
                </a:lnTo>
                <a:lnTo>
                  <a:pt x="23" y="45"/>
                </a:lnTo>
                <a:lnTo>
                  <a:pt x="23" y="22"/>
                </a:lnTo>
                <a:close/>
                <a:moveTo>
                  <a:pt x="46" y="19"/>
                </a:moveTo>
                <a:lnTo>
                  <a:pt x="44" y="21"/>
                </a:lnTo>
                <a:lnTo>
                  <a:pt x="44" y="21"/>
                </a:lnTo>
                <a:lnTo>
                  <a:pt x="44" y="37"/>
                </a:lnTo>
                <a:lnTo>
                  <a:pt x="44" y="39"/>
                </a:lnTo>
                <a:lnTo>
                  <a:pt x="46" y="39"/>
                </a:lnTo>
                <a:lnTo>
                  <a:pt x="47" y="39"/>
                </a:lnTo>
                <a:lnTo>
                  <a:pt x="47" y="45"/>
                </a:lnTo>
                <a:lnTo>
                  <a:pt x="50" y="45"/>
                </a:lnTo>
                <a:lnTo>
                  <a:pt x="50" y="39"/>
                </a:lnTo>
                <a:lnTo>
                  <a:pt x="52" y="39"/>
                </a:lnTo>
                <a:lnTo>
                  <a:pt x="53" y="39"/>
                </a:lnTo>
                <a:lnTo>
                  <a:pt x="53" y="37"/>
                </a:lnTo>
                <a:lnTo>
                  <a:pt x="53" y="21"/>
                </a:lnTo>
                <a:lnTo>
                  <a:pt x="53" y="21"/>
                </a:lnTo>
                <a:lnTo>
                  <a:pt x="52" y="19"/>
                </a:lnTo>
                <a:lnTo>
                  <a:pt x="46" y="19"/>
                </a:lnTo>
                <a:close/>
                <a:moveTo>
                  <a:pt x="31" y="0"/>
                </a:moveTo>
                <a:lnTo>
                  <a:pt x="38" y="7"/>
                </a:lnTo>
                <a:lnTo>
                  <a:pt x="41" y="9"/>
                </a:lnTo>
                <a:lnTo>
                  <a:pt x="43" y="7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5" y="7"/>
                </a:lnTo>
                <a:lnTo>
                  <a:pt x="56" y="9"/>
                </a:lnTo>
                <a:lnTo>
                  <a:pt x="59" y="7"/>
                </a:lnTo>
                <a:lnTo>
                  <a:pt x="67" y="0"/>
                </a:lnTo>
                <a:lnTo>
                  <a:pt x="79" y="3"/>
                </a:lnTo>
                <a:lnTo>
                  <a:pt x="88" y="12"/>
                </a:lnTo>
                <a:lnTo>
                  <a:pt x="91" y="25"/>
                </a:lnTo>
                <a:lnTo>
                  <a:pt x="91" y="45"/>
                </a:lnTo>
                <a:lnTo>
                  <a:pt x="97" y="45"/>
                </a:lnTo>
                <a:lnTo>
                  <a:pt x="91" y="95"/>
                </a:lnTo>
                <a:lnTo>
                  <a:pt x="79" y="95"/>
                </a:lnTo>
                <a:lnTo>
                  <a:pt x="79" y="107"/>
                </a:lnTo>
                <a:lnTo>
                  <a:pt x="19" y="107"/>
                </a:lnTo>
                <a:lnTo>
                  <a:pt x="19" y="95"/>
                </a:lnTo>
                <a:lnTo>
                  <a:pt x="6" y="95"/>
                </a:lnTo>
                <a:lnTo>
                  <a:pt x="0" y="45"/>
                </a:lnTo>
                <a:lnTo>
                  <a:pt x="6" y="45"/>
                </a:lnTo>
                <a:lnTo>
                  <a:pt x="6" y="25"/>
                </a:lnTo>
                <a:lnTo>
                  <a:pt x="9" y="12"/>
                </a:lnTo>
                <a:lnTo>
                  <a:pt x="19" y="4"/>
                </a:lnTo>
                <a:lnTo>
                  <a:pt x="3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E9C1677-E505-41CC-A528-DAE64DDF9C3B}"/>
              </a:ext>
            </a:extLst>
          </p:cNvPr>
          <p:cNvSpPr txBox="1"/>
          <p:nvPr/>
        </p:nvSpPr>
        <p:spPr>
          <a:xfrm>
            <a:off x="459174" y="2568021"/>
            <a:ext cx="2868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ПРЕДСКАЗЫВАЕТ КАЧЕСТВО ВИНА </a:t>
            </a:r>
            <a:br>
              <a:rPr lang="ru-RU" sz="14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ПО ЕГО ФИЗИКО-ХИМИЧЕСКИМ </a:t>
            </a:r>
            <a:br>
              <a:rPr lang="ru-RU" sz="14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ХАРАКТЕРИСТИКАМ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3D39FA8-F7D3-4313-991C-6037C7812A36}"/>
              </a:ext>
            </a:extLst>
          </p:cNvPr>
          <p:cNvSpPr txBox="1"/>
          <p:nvPr/>
        </p:nvSpPr>
        <p:spPr>
          <a:xfrm>
            <a:off x="8712084" y="2792649"/>
            <a:ext cx="2491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АНАЛИЗИРУЕТ 11 КЛЮЧЕВЫХ</a:t>
            </a:r>
            <a:br>
              <a:rPr lang="ru-RU" sz="14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 ПАРАМЕТРОВ ВИНА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2978F32-7E87-4CB0-BA65-B57F803FB959}"/>
              </a:ext>
            </a:extLst>
          </p:cNvPr>
          <p:cNvSpPr txBox="1"/>
          <p:nvPr/>
        </p:nvSpPr>
        <p:spPr>
          <a:xfrm>
            <a:off x="753273" y="5195380"/>
            <a:ext cx="3378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РЕАЛИЗОВАН НА ФРЕЙМВОРКЕ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PYTORCH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BF8C35F-3B65-4F0E-B4A3-9878016CFCF7}"/>
              </a:ext>
            </a:extLst>
          </p:cNvPr>
          <p:cNvSpPr txBox="1"/>
          <p:nvPr/>
        </p:nvSpPr>
        <p:spPr>
          <a:xfrm>
            <a:off x="8060688" y="5175898"/>
            <a:ext cx="343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ПРОГНОЗИРУЕТ ЕГО КАЧЕСТВО ОТ 0 ДО 10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62337-7A0A-43E9-90B6-958D82BA8471}"/>
              </a:ext>
            </a:extLst>
          </p:cNvPr>
          <p:cNvSpPr txBox="1"/>
          <p:nvPr/>
        </p:nvSpPr>
        <p:spPr>
          <a:xfrm>
            <a:off x="1264992" y="280494"/>
            <a:ext cx="102306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500" b="1" dirty="0">
                <a:solidFill>
                  <a:srgbClr val="C00000"/>
                </a:solidFill>
                <a:latin typeface="Freestyle Script" panose="030804020302050B0404" pitchFamily="66" charset="0"/>
              </a:rPr>
              <a:t>Проект</a:t>
            </a:r>
            <a:endParaRPr lang="en-US" sz="11500" b="1" dirty="0">
              <a:solidFill>
                <a:srgbClr val="C0000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98BC38-87C5-0806-8EB3-00D09C3E4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016" y="3729694"/>
            <a:ext cx="847084" cy="8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DA939A0-8030-436C-9FA3-E89830F32D9F}"/>
              </a:ext>
            </a:extLst>
          </p:cNvPr>
          <p:cNvSpPr/>
          <p:nvPr/>
        </p:nvSpPr>
        <p:spPr>
          <a:xfrm>
            <a:off x="2578608" y="-1"/>
            <a:ext cx="9613392" cy="6858001"/>
          </a:xfrm>
          <a:custGeom>
            <a:avLst/>
            <a:gdLst>
              <a:gd name="connsiteX0" fmla="*/ 6601968 w 9613392"/>
              <a:gd name="connsiteY0" fmla="*/ 0 h 6858001"/>
              <a:gd name="connsiteX1" fmla="*/ 9613392 w 9613392"/>
              <a:gd name="connsiteY1" fmla="*/ 0 h 6858001"/>
              <a:gd name="connsiteX2" fmla="*/ 9613392 w 9613392"/>
              <a:gd name="connsiteY2" fmla="*/ 6858001 h 6858001"/>
              <a:gd name="connsiteX3" fmla="*/ 6601968 w 9613392"/>
              <a:gd name="connsiteY3" fmla="*/ 6858001 h 6858001"/>
              <a:gd name="connsiteX4" fmla="*/ 0 w 9613392"/>
              <a:gd name="connsiteY4" fmla="*/ 6858001 h 6858001"/>
              <a:gd name="connsiteX5" fmla="*/ 6601968 w 9613392"/>
              <a:gd name="connsiteY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13392" h="6858001">
                <a:moveTo>
                  <a:pt x="6601968" y="0"/>
                </a:moveTo>
                <a:lnTo>
                  <a:pt x="9613392" y="0"/>
                </a:lnTo>
                <a:lnTo>
                  <a:pt x="9613392" y="6858001"/>
                </a:lnTo>
                <a:lnTo>
                  <a:pt x="6601968" y="6858001"/>
                </a:lnTo>
                <a:lnTo>
                  <a:pt x="0" y="6858001"/>
                </a:lnTo>
                <a:lnTo>
                  <a:pt x="660196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9824E-AC2F-40E3-8521-A0498098BA94}"/>
              </a:ext>
            </a:extLst>
          </p:cNvPr>
          <p:cNvSpPr txBox="1"/>
          <p:nvPr/>
        </p:nvSpPr>
        <p:spPr>
          <a:xfrm>
            <a:off x="9345231" y="4688176"/>
            <a:ext cx="2414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motion.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AD2E9-95AC-4BBF-96A6-2269C5C1569E}"/>
              </a:ext>
            </a:extLst>
          </p:cNvPr>
          <p:cNvSpPr/>
          <p:nvPr/>
        </p:nvSpPr>
        <p:spPr>
          <a:xfrm>
            <a:off x="8204488" y="5675730"/>
            <a:ext cx="3122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Lorem Ipsum is simply dummy text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D23CCC-4D27-6F1E-3797-8B84F05C1080}"/>
              </a:ext>
            </a:extLst>
          </p:cNvPr>
          <p:cNvSpPr txBox="1">
            <a:spLocks/>
          </p:cNvSpPr>
          <p:nvPr/>
        </p:nvSpPr>
        <p:spPr>
          <a:xfrm>
            <a:off x="266709" y="4470731"/>
            <a:ext cx="4145803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C00000"/>
                </a:solidFill>
                <a:latin typeface="+mn-lt"/>
              </a:rPr>
              <a:t>Основные этапы проекта</a:t>
            </a:r>
            <a:endParaRPr lang="en-US" sz="3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C4939-42E1-7D7E-209C-4EA38998EF15}"/>
              </a:ext>
            </a:extLst>
          </p:cNvPr>
          <p:cNvSpPr txBox="1"/>
          <p:nvPr/>
        </p:nvSpPr>
        <p:spPr>
          <a:xfrm>
            <a:off x="282973" y="1570946"/>
            <a:ext cx="609777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3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kern="0" dirty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Загрузка и подготовка данных</a:t>
            </a:r>
            <a:endParaRPr lang="ru-RU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kern="0" dirty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  <a:endParaRPr lang="ru-RU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kern="0" dirty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Архитектура модели</a:t>
            </a:r>
            <a:endParaRPr lang="ru-RU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kern="0" dirty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Обучение модели</a:t>
            </a:r>
            <a:endParaRPr lang="ru-RU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kern="0" dirty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Оценка результатов</a:t>
            </a:r>
            <a:endParaRPr lang="ru-RU" sz="24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0FD9A2-3A1D-5489-0A99-E7AFF700B3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r="3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917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F516D2-4DE9-44B0-A9B7-455ADCFEE79A}"/>
              </a:ext>
            </a:extLst>
          </p:cNvPr>
          <p:cNvSpPr/>
          <p:nvPr/>
        </p:nvSpPr>
        <p:spPr>
          <a:xfrm>
            <a:off x="1353311" y="5921390"/>
            <a:ext cx="3122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Lorem Ipsum is simply dummy text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64F323A-37F1-4CD1-B88D-D0045F4EC6A9}"/>
              </a:ext>
            </a:extLst>
          </p:cNvPr>
          <p:cNvSpPr txBox="1">
            <a:spLocks/>
          </p:cNvSpPr>
          <p:nvPr/>
        </p:nvSpPr>
        <p:spPr>
          <a:xfrm>
            <a:off x="3616931" y="523529"/>
            <a:ext cx="8202208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300"/>
              </a:spcAft>
              <a:tabLst>
                <a:tab pos="457200" algn="l"/>
              </a:tabLst>
            </a:pPr>
            <a:r>
              <a:rPr lang="ru-RU" sz="2800" b="1" kern="0" dirty="0">
                <a:solidFill>
                  <a:srgbClr val="C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Загрузка и подготовка данных</a:t>
            </a:r>
            <a:endParaRPr lang="ru-RU" sz="28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3231-399B-66AD-2C7C-4A9E56028F94}"/>
              </a:ext>
            </a:extLst>
          </p:cNvPr>
          <p:cNvSpPr txBox="1"/>
          <p:nvPr/>
        </p:nvSpPr>
        <p:spPr>
          <a:xfrm>
            <a:off x="551924" y="1171859"/>
            <a:ext cx="11088152" cy="540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содержит информацию о 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1599 образцах красного вина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Kaggle (Cortez et al., 2009).</a:t>
            </a:r>
            <a:endParaRPr lang="en" b="0" dirty="0">
              <a:effectLst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Ключевые признаки:</a:t>
            </a:r>
            <a:endParaRPr lang="ru-RU" b="1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fixed acidity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фиксированная кислотность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volatile acidity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летучая кислотность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citric acid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содержание лимонной кислоты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residual sugar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остаточный сахар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chlorides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содержание хлоридов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free sulfur dioxide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свободный диоксид серы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total sulfur dioxide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общий диоксид серы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density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плотность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pH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уровень кислотности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sulphates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сульфаты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alcohol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процент алкоголя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Целевая переменная:</a:t>
            </a:r>
            <a:endParaRPr lang="ru-RU" b="1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" sz="14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34" charset="0"/>
              </a:rPr>
              <a:t>quality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оценка качества (целое число от 3 до 8)</a:t>
            </a:r>
          </a:p>
        </p:txBody>
      </p:sp>
    </p:spTree>
    <p:extLst>
      <p:ext uri="{BB962C8B-B14F-4D97-AF65-F5344CB8AC3E}">
        <p14:creationId xmlns:p14="http://schemas.microsoft.com/office/powerpoint/2010/main" val="221336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50394B6-B7B7-F629-F4AA-BD403A50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004" y="1425505"/>
            <a:ext cx="5587440" cy="26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B61F96-F316-4F82-BEC2-DA10E2E3B495}"/>
              </a:ext>
            </a:extLst>
          </p:cNvPr>
          <p:cNvSpPr/>
          <p:nvPr/>
        </p:nvSpPr>
        <p:spPr>
          <a:xfrm>
            <a:off x="0" y="767003"/>
            <a:ext cx="6096001" cy="181051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D9E783-8D52-42A2-923F-EC3CDD7FEC62}"/>
              </a:ext>
            </a:extLst>
          </p:cNvPr>
          <p:cNvGrpSpPr/>
          <p:nvPr/>
        </p:nvGrpSpPr>
        <p:grpSpPr>
          <a:xfrm>
            <a:off x="4503127" y="225304"/>
            <a:ext cx="3053804" cy="3053804"/>
            <a:chOff x="1220118" y="2343274"/>
            <a:chExt cx="2450851" cy="2450851"/>
          </a:xfrm>
          <a:effectLst>
            <a:outerShdw blurRad="266700" sx="102000" sy="102000" algn="ctr" rotWithShape="0">
              <a:prstClr val="black">
                <a:alpha val="98000"/>
              </a:prstClr>
            </a:outerShdw>
          </a:effectLst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37974-3BF8-4232-994C-3EA5A8BFABD7}"/>
                </a:ext>
              </a:extLst>
            </p:cNvPr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rgbClr val="C00000">
                <a:alpha val="13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FB1B35-31B8-4FA7-AA79-CEB874DD02CA}"/>
                </a:ext>
              </a:extLst>
            </p:cNvPr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rgbClr val="C00000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50EF62-EB73-4956-989A-F7543791386B}"/>
                </a:ext>
              </a:extLst>
            </p:cNvPr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ED6213-E611-43BA-9427-BA6347200B69}"/>
              </a:ext>
            </a:extLst>
          </p:cNvPr>
          <p:cNvGrpSpPr/>
          <p:nvPr/>
        </p:nvGrpSpPr>
        <p:grpSpPr>
          <a:xfrm>
            <a:off x="8815262" y="4714505"/>
            <a:ext cx="732926" cy="641466"/>
            <a:chOff x="2569485" y="4937447"/>
            <a:chExt cx="464344" cy="406400"/>
          </a:xfrm>
          <a:solidFill>
            <a:schemeClr val="bg1"/>
          </a:solidFill>
        </p:grpSpPr>
        <p:sp>
          <p:nvSpPr>
            <p:cNvPr id="15" name="AutoShape 103">
              <a:extLst>
                <a:ext uri="{FF2B5EF4-FFF2-40B4-BE49-F238E27FC236}">
                  <a16:creationId xmlns:a16="http://schemas.microsoft.com/office/drawing/2014/main" id="{6A22C27A-580B-4045-91AB-79C7EF93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510" y="5009678"/>
              <a:ext cx="166688" cy="1095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6" name="AutoShape 104">
              <a:extLst>
                <a:ext uri="{FF2B5EF4-FFF2-40B4-BE49-F238E27FC236}">
                  <a16:creationId xmlns:a16="http://schemas.microsoft.com/office/drawing/2014/main" id="{28914CE8-6645-4156-A3A0-EC17F5D78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485" y="4937447"/>
              <a:ext cx="464344" cy="406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74BA71A-7444-4652-8D64-643E00D0145D}"/>
              </a:ext>
            </a:extLst>
          </p:cNvPr>
          <p:cNvSpPr/>
          <p:nvPr/>
        </p:nvSpPr>
        <p:spPr>
          <a:xfrm>
            <a:off x="7943883" y="5456110"/>
            <a:ext cx="247568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Your Title Text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Goes Here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2CA9535E-74CC-4202-8BAE-85718A8A2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40155" y="1097531"/>
            <a:ext cx="7770324" cy="83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indent="720725" algn="just"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3600" b="1" kern="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Shape 2587">
            <a:extLst>
              <a:ext uri="{FF2B5EF4-FFF2-40B4-BE49-F238E27FC236}">
                <a16:creationId xmlns:a16="http://schemas.microsoft.com/office/drawing/2014/main" id="{361E4EE2-FAB9-4718-B2FD-DAFB06CFDE70}"/>
              </a:ext>
            </a:extLst>
          </p:cNvPr>
          <p:cNvSpPr/>
          <p:nvPr/>
        </p:nvSpPr>
        <p:spPr>
          <a:xfrm>
            <a:off x="1217447" y="3259710"/>
            <a:ext cx="306526" cy="3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064B06-562E-3A2D-D16E-2B038821D35F}"/>
              </a:ext>
            </a:extLst>
          </p:cNvPr>
          <p:cNvSpPr txBox="1"/>
          <p:nvPr/>
        </p:nvSpPr>
        <p:spPr>
          <a:xfrm>
            <a:off x="921172" y="3094909"/>
            <a:ext cx="51088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Проверка данных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Пропущенные значения отсутствуют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Выбросы не удалялись (могут представлять собой редкие сорта вин)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Нормализация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Все числовые признаки масштабированы с помощью </a:t>
            </a:r>
            <a:r>
              <a:rPr lang="en" sz="1600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StandardScaler</a:t>
            </a:r>
            <a:endParaRPr lang="en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Разделение выборки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80% — обучающая выборка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— тестовая выборка</a:t>
            </a:r>
          </a:p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Фиксированный </a:t>
            </a:r>
            <a:r>
              <a:rPr lang="en" sz="1600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random_state</a:t>
            </a:r>
            <a:r>
              <a:rPr lang="en" sz="1600" b="0" i="0" u="none" strike="noStrike" dirty="0">
                <a:solidFill>
                  <a:srgbClr val="188038"/>
                </a:solidFill>
                <a:effectLst/>
                <a:latin typeface="Roboto Mono" pitchFamily="49" charset="0"/>
              </a:rPr>
              <a:t>=42</a:t>
            </a:r>
            <a:r>
              <a:rPr lang="en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воспроизводимости</a:t>
            </a:r>
            <a:endParaRPr lang="ru-RU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F2B7F-974A-5CCE-07A1-127A9365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49" y="4054966"/>
            <a:ext cx="5473258" cy="22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8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450CE84-26FC-4324-B853-1A3E8B5EA2D5}"/>
              </a:ext>
            </a:extLst>
          </p:cNvPr>
          <p:cNvSpPr/>
          <p:nvPr/>
        </p:nvSpPr>
        <p:spPr>
          <a:xfrm rot="2700000">
            <a:off x="884271" y="1233493"/>
            <a:ext cx="2473412" cy="2473412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C50FE4-8BC5-49D2-8412-0CFD6EAC31CF}"/>
              </a:ext>
            </a:extLst>
          </p:cNvPr>
          <p:cNvSpPr/>
          <p:nvPr/>
        </p:nvSpPr>
        <p:spPr>
          <a:xfrm rot="2700000">
            <a:off x="8767695" y="1210707"/>
            <a:ext cx="2473412" cy="2473412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FC83E5-297E-44D0-828B-B1D630022E2A}"/>
              </a:ext>
            </a:extLst>
          </p:cNvPr>
          <p:cNvSpPr txBox="1"/>
          <p:nvPr/>
        </p:nvSpPr>
        <p:spPr>
          <a:xfrm>
            <a:off x="1524590" y="243821"/>
            <a:ext cx="939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C00000"/>
                </a:solidFill>
                <a:latin typeface="Freestyle Script" panose="030804020302050B0404" pitchFamily="66" charset="0"/>
              </a:rPr>
              <a:t>Архитектура модели</a:t>
            </a:r>
            <a:endParaRPr lang="en-US" sz="4800" b="1" dirty="0">
              <a:solidFill>
                <a:srgbClr val="C0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E26D1DDD-9F64-4BC5-8265-D9ECEC8A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22049" y="2012446"/>
            <a:ext cx="10003536" cy="45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indent="450215" algn="just">
              <a:lnSpc>
                <a:spcPct val="150000"/>
              </a:lnSpc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Использована 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трехслойная нейронная сеть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ru-RU" sz="1800" b="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F19D8D-74CE-AA88-B7E7-CA8F7C02CD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2" r="12975"/>
          <a:stretch/>
        </p:blipFill>
        <p:spPr>
          <a:xfrm>
            <a:off x="1524590" y="4520771"/>
            <a:ext cx="3206898" cy="3290663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580204-54E0-7596-0E5E-7A82126D82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F9EAD4-61AC-AD7C-BF58-F86D94F1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52" y="1230635"/>
            <a:ext cx="4469854" cy="223492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1835544-FCF7-8D18-9BB3-EAEF1B9337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r="16509"/>
          <a:stretch>
            <a:fillRect/>
          </a:stretch>
        </p:blipFill>
        <p:spPr/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22C28D-50CC-5E8F-3A41-A0EB8771E0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5" t="-3488" r="-3067" b="3488"/>
          <a:stretch/>
        </p:blipFill>
        <p:spPr>
          <a:xfrm>
            <a:off x="-1273321" y="3575893"/>
            <a:ext cx="3290662" cy="3290663"/>
          </a:xfr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239D68D-32F8-94C3-5F00-714AB2BCA0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2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0" y="3592286"/>
            <a:ext cx="12192000" cy="326571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Phone6_mockup_front_white.png">
            <a:extLst>
              <a:ext uri="{FF2B5EF4-FFF2-40B4-BE49-F238E27FC236}">
                <a16:creationId xmlns:a16="http://schemas.microsoft.com/office/drawing/2014/main" id="{152B7706-544D-4605-9809-1703EA54E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39" y="1529190"/>
            <a:ext cx="2538270" cy="3970319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AD011CD1-52CD-42D7-AF04-9BC5573B4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82" y="1456866"/>
            <a:ext cx="2538270" cy="404264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57FB751-E793-4926-B296-38A37F67DCAF}"/>
              </a:ext>
            </a:extLst>
          </p:cNvPr>
          <p:cNvSpPr/>
          <p:nvPr/>
        </p:nvSpPr>
        <p:spPr>
          <a:xfrm>
            <a:off x="500697" y="4141447"/>
            <a:ext cx="528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ru-RU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Функция потерь: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MSE (Mean Squared Error)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Оптимизатор: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Adam (learning rate = 0.001)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ru-RU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Количество эпох: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500</a:t>
            </a:r>
          </a:p>
          <a:p>
            <a:r>
              <a:rPr lang="en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Batch size:</a:t>
            </a:r>
            <a:r>
              <a:rPr lang="e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Полный набор данных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Picture 12" descr="iPhone6_mockup_front_white.png">
            <a:extLst>
              <a:ext uri="{FF2B5EF4-FFF2-40B4-BE49-F238E27FC236}">
                <a16:creationId xmlns:a16="http://schemas.microsoft.com/office/drawing/2014/main" id="{4CD0D9B0-7B96-40AE-879F-1D4566FCA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83" y="973091"/>
            <a:ext cx="3283514" cy="5136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D74C3-DE7F-5736-ECF0-6FFA0CC04647}"/>
              </a:ext>
            </a:extLst>
          </p:cNvPr>
          <p:cNvSpPr txBox="1"/>
          <p:nvPr/>
        </p:nvSpPr>
        <p:spPr>
          <a:xfrm>
            <a:off x="640199" y="1014695"/>
            <a:ext cx="6220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C00000"/>
                </a:solidFill>
              </a:rPr>
              <a:t>Обучение</a:t>
            </a:r>
            <a:br>
              <a:rPr lang="ru-RU" sz="6600" b="1" dirty="0">
                <a:solidFill>
                  <a:srgbClr val="C00000"/>
                </a:solidFill>
              </a:rPr>
            </a:br>
            <a:r>
              <a:rPr lang="ru-RU" sz="6600" b="1" dirty="0">
                <a:solidFill>
                  <a:srgbClr val="C00000"/>
                </a:solidFill>
              </a:rPr>
              <a:t>модели</a:t>
            </a:r>
            <a:endParaRPr lang="en-US" sz="6600" b="1" dirty="0">
              <a:solidFill>
                <a:srgbClr val="C0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32F46-9598-3CE5-6D5B-44FB5B58D7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9" r="32209"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1DCDCB-B628-77A0-0765-03E992A9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9" r="30749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E034C8B-BE4B-7E19-E9AE-A3981FE275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5" r="318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263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B7CCA18-53F6-4197-BAEF-5F163856A9AC}"/>
              </a:ext>
            </a:extLst>
          </p:cNvPr>
          <p:cNvSpPr/>
          <p:nvPr/>
        </p:nvSpPr>
        <p:spPr>
          <a:xfrm>
            <a:off x="8280399" y="0"/>
            <a:ext cx="391160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439BD6-9BD5-4A7B-A80A-A2B3E3FE6395}"/>
              </a:ext>
            </a:extLst>
          </p:cNvPr>
          <p:cNvSpPr/>
          <p:nvPr/>
        </p:nvSpPr>
        <p:spPr>
          <a:xfrm>
            <a:off x="8280398" y="3097708"/>
            <a:ext cx="3774864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Модель достигла </a:t>
            </a:r>
            <a:r>
              <a:rPr lang="en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MAE (Mean Absolute Error) = 0.52</a:t>
            </a:r>
            <a:r>
              <a:rPr lang="e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что означает:</a:t>
            </a:r>
            <a:endParaRPr lang="ru-RU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Средняя ошибка предсказания составляет </a:t>
            </a:r>
            <a:r>
              <a:rPr lang="ru-RU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±0.52 балла</a:t>
            </a: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от реальной оценки качества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Это сопоставимо с погрешностью экспертной оценки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</a:rPr>
              <a:t>Данный результат является хорошим и практически применимым</a:t>
            </a:r>
            <a:endParaRPr lang="ru-RU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39B734-44C2-69F6-6E47-DD327B74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98" y="0"/>
            <a:ext cx="3911602" cy="2766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06C77-0643-39F8-56CA-7F12CAF26685}"/>
              </a:ext>
            </a:extLst>
          </p:cNvPr>
          <p:cNvSpPr txBox="1"/>
          <p:nvPr/>
        </p:nvSpPr>
        <p:spPr>
          <a:xfrm>
            <a:off x="267830" y="345871"/>
            <a:ext cx="747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</a:rPr>
              <a:t>Оценка результатов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D3A239-1AE2-0198-37F7-FCF686BE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0" y="1279558"/>
            <a:ext cx="76454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23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E61F2D-C00E-431E-A6B0-725642E45E7B}"/>
              </a:ext>
            </a:extLst>
          </p:cNvPr>
          <p:cNvSpPr/>
          <p:nvPr/>
        </p:nvSpPr>
        <p:spPr>
          <a:xfrm>
            <a:off x="0" y="2084125"/>
            <a:ext cx="12192000" cy="217627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99E2523-BA17-4201-B1A3-DD43A4A20540}"/>
              </a:ext>
            </a:extLst>
          </p:cNvPr>
          <p:cNvSpPr txBox="1">
            <a:spLocks/>
          </p:cNvSpPr>
          <p:nvPr/>
        </p:nvSpPr>
        <p:spPr>
          <a:xfrm>
            <a:off x="892318" y="4822262"/>
            <a:ext cx="6911980" cy="15602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C00000"/>
                </a:solidFill>
                <a:latin typeface="+mn-lt"/>
              </a:rPr>
              <a:t>Точки роста</a:t>
            </a:r>
            <a:endParaRPr lang="en-US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89A5CC8-126F-4C9B-95CB-E306494C2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47" y="2409461"/>
            <a:ext cx="10364121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 algn="l"/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Добавить </a:t>
            </a:r>
            <a:r>
              <a:rPr lang="en" sz="2400" b="1" i="0" dirty="0">
                <a:solidFill>
                  <a:schemeClr val="bg1"/>
                </a:solidFill>
                <a:effectLst/>
                <a:latin typeface="DeepSeek-CJK-patch"/>
              </a:rPr>
              <a:t>Batch Normalization</a:t>
            </a:r>
            <a:r>
              <a:rPr lang="en" sz="2400" b="0" i="0" dirty="0">
                <a:solidFill>
                  <a:schemeClr val="bg1"/>
                </a:solidFill>
                <a:effectLst/>
                <a:latin typeface="DeepSeek-CJK-patch"/>
              </a:rPr>
              <a:t> 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и </a:t>
            </a:r>
            <a:r>
              <a:rPr lang="en" sz="2400" b="1" i="0" dirty="0">
                <a:solidFill>
                  <a:schemeClr val="bg1"/>
                </a:solidFill>
                <a:effectLst/>
                <a:latin typeface="DeepSeek-CJK-patch"/>
              </a:rPr>
              <a:t>Dropout</a:t>
            </a:r>
            <a:r>
              <a:rPr lang="en" sz="2400" b="0" i="0" dirty="0">
                <a:solidFill>
                  <a:schemeClr val="bg1"/>
                </a:solidFill>
                <a:effectLst/>
                <a:latin typeface="DeepSeek-CJK-patch"/>
              </a:rPr>
              <a:t> —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могут снизить </a:t>
            </a:r>
            <a:r>
              <a:rPr lang="en" sz="2400" b="0" i="0" dirty="0">
                <a:solidFill>
                  <a:schemeClr val="bg1"/>
                </a:solidFill>
                <a:effectLst/>
                <a:latin typeface="DeepSeek-CJK-patch"/>
              </a:rPr>
              <a:t>MAE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до 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DeepSeek-CJK-patch"/>
              </a:rPr>
              <a:t>0.45–0.48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.</a:t>
            </a:r>
            <a:b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</a:b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Попробовать 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DeepSeek-CJK-patch"/>
              </a:rPr>
              <a:t>ансамбль моделей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 (нейросеть + градиентный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DeepSeek-CJK-patch"/>
              </a:rPr>
              <a:t>бустинг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).</a:t>
            </a:r>
          </a:p>
          <a:p>
            <a:pPr marL="0" indent="0" algn="l"/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Расширить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DeepSeek-CJK-patch"/>
              </a:rPr>
              <a:t>датасет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DeepSeek-CJK-patch"/>
              </a:rPr>
              <a:t>: добавить данные о белых винах и редких сортах.</a:t>
            </a:r>
          </a:p>
          <a:p>
            <a:pPr indent="450215" algn="just">
              <a:lnSpc>
                <a:spcPct val="150000"/>
              </a:lnSpc>
            </a:pP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CBBF70-86E5-EA59-5F1A-919E39556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2" b="34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67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8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0BD390"/>
      </a:accent1>
      <a:accent2>
        <a:srgbClr val="07875C"/>
      </a:accent2>
      <a:accent3>
        <a:srgbClr val="09B77D"/>
      </a:accent3>
      <a:accent4>
        <a:srgbClr val="3E8853"/>
      </a:accent4>
      <a:accent5>
        <a:srgbClr val="6EAC1C"/>
      </a:accent5>
      <a:accent6>
        <a:srgbClr val="92D050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350</Words>
  <Application>Microsoft Macintosh PowerPoint</Application>
  <PresentationFormat>Широкоэкранный</PresentationFormat>
  <Paragraphs>64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DeepSeek-CJK-patch</vt:lpstr>
      <vt:lpstr>Freestyle Script</vt:lpstr>
      <vt:lpstr>Roboto Mono</vt:lpstr>
      <vt:lpstr>Segoe UI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lastModifiedBy>Валерия Самодурова</cp:lastModifiedBy>
  <cp:revision>86</cp:revision>
  <dcterms:created xsi:type="dcterms:W3CDTF">2018-07-25T08:00:55Z</dcterms:created>
  <dcterms:modified xsi:type="dcterms:W3CDTF">2025-03-30T22:22:44Z</dcterms:modified>
</cp:coreProperties>
</file>